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80" r:id="rId4"/>
    <p:sldId id="260" r:id="rId5"/>
    <p:sldId id="261" r:id="rId6"/>
    <p:sldId id="262" r:id="rId7"/>
    <p:sldId id="263" r:id="rId8"/>
    <p:sldId id="264" r:id="rId9"/>
    <p:sldId id="265" r:id="rId10"/>
    <p:sldId id="267" r:id="rId11"/>
    <p:sldId id="268" r:id="rId12"/>
    <p:sldId id="269" r:id="rId13"/>
    <p:sldId id="270" r:id="rId14"/>
    <p:sldId id="271" r:id="rId15"/>
    <p:sldId id="275" r:id="rId16"/>
    <p:sldId id="279" r:id="rId17"/>
  </p:sldIdLst>
  <p:sldSz cx="12192000" cy="6858000"/>
  <p:notesSz cx="6858000" cy="9144000"/>
  <p:embeddedFontLst>
    <p:embeddedFont>
      <p:font typeface="等线" panose="02010600030101010101" pitchFamily="2" charset="-122"/>
      <p:regular r:id="rId18"/>
    </p:embeddedFont>
    <p:embeddedFont>
      <p:font typeface="OPPOSans H" panose="020B0600070205080204" charset="-122"/>
      <p:regular r:id="rId19"/>
    </p:embeddedFont>
    <p:embeddedFont>
      <p:font typeface="OPPOSans L" panose="020B0600070205080204" charset="-122"/>
      <p:regular r:id="rId20"/>
    </p:embeddedFont>
    <p:embeddedFont>
      <p:font typeface="OPPOSans M" panose="020B0600070205080204" charset="-122"/>
      <p:regular r:id="rId21"/>
    </p:embeddedFont>
    <p:embeddedFont>
      <p:font typeface="Source Han Sans" panose="020B0600070205080204" charset="-128"/>
      <p:regular r:id="rId22"/>
    </p:embeddedFont>
    <p:embeddedFont>
      <p:font typeface="SourceHanSerifJP-Bold" panose="020B0600070205080204" charset="-128"/>
      <p:regular r:id="rId23"/>
    </p:embeddedFont>
    <p:embeddedFont>
      <p:font typeface="SourceHanSerifJP-Regular" panose="020B0600070205080204" charset="-128"/>
      <p:regular r:id="rId24"/>
    </p:embeddedFont>
  </p:embeddedFont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11FBF983-F8AC-42BC-AEA9-CA4BB1D1A1E8}">
          <p14:sldIdLst>
            <p14:sldId id="256"/>
            <p14:sldId id="257"/>
            <p14:sldId id="280"/>
            <p14:sldId id="260"/>
            <p14:sldId id="261"/>
            <p14:sldId id="262"/>
            <p14:sldId id="263"/>
            <p14:sldId id="264"/>
            <p14:sldId id="265"/>
            <p14:sldId id="267"/>
            <p14:sldId id="268"/>
            <p14:sldId id="269"/>
            <p14:sldId id="270"/>
            <p14:sldId id="271"/>
            <p14:sldId id="275"/>
            <p14:sldId id="2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7" d="100"/>
          <a:sy n="67" d="100"/>
        </p:scale>
        <p:origin x="83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846027" y="4631058"/>
            <a:ext cx="3680952" cy="336141"/>
          </a:xfrm>
          <a:prstGeom prst="roundRect">
            <a:avLst>
              <a:gd name="adj" fmla="val 50000"/>
            </a:avLst>
          </a:prstGeom>
          <a:solidFill>
            <a:schemeClr val="tx1">
              <a:lumMod val="65000"/>
              <a:lumOff val="35000"/>
            </a:schemeClr>
          </a:solidFill>
          <a:ln w="1905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19361350">
            <a:off x="7228665" y="2039396"/>
            <a:ext cx="5751286" cy="5679032"/>
          </a:xfrm>
          <a:custGeom>
            <a:avLst/>
            <a:gdLst>
              <a:gd name="connsiteX0" fmla="*/ 5435542 w 5751286"/>
              <a:gd name="connsiteY0" fmla="*/ 122307 h 5679032"/>
              <a:gd name="connsiteX1" fmla="*/ 5751286 w 5751286"/>
              <a:gd name="connsiteY1" fmla="*/ 716150 h 5679032"/>
              <a:gd name="connsiteX2" fmla="*/ 5751286 w 5751286"/>
              <a:gd name="connsiteY2" fmla="*/ 2510422 h 5679032"/>
              <a:gd name="connsiteX3" fmla="*/ 3336505 w 5751286"/>
              <a:gd name="connsiteY3" fmla="*/ 5679032 h 5679032"/>
              <a:gd name="connsiteX4" fmla="*/ 0 w 5751286"/>
              <a:gd name="connsiteY4" fmla="*/ 3136299 h 5679032"/>
              <a:gd name="connsiteX5" fmla="*/ 0 w 5751286"/>
              <a:gd name="connsiteY5" fmla="*/ 716150 h 5679032"/>
              <a:gd name="connsiteX6" fmla="*/ 716150 w 5751286"/>
              <a:gd name="connsiteY6" fmla="*/ 0 h 5679032"/>
              <a:gd name="connsiteX7" fmla="*/ 5035136 w 5751286"/>
              <a:gd name="connsiteY7" fmla="*/ 0 h 5679032"/>
              <a:gd name="connsiteX8" fmla="*/ 5435542 w 5751286"/>
              <a:gd name="connsiteY8" fmla="*/ 122307 h 5679032"/>
            </a:gdLst>
            <a:ahLst/>
            <a:cxnLst/>
            <a:rect l="l" t="t" r="r" b="b"/>
            <a:pathLst>
              <a:path w="5751286" h="5679032">
                <a:moveTo>
                  <a:pt x="5435542" y="122307"/>
                </a:moveTo>
                <a:cubicBezTo>
                  <a:pt x="5626039" y="251004"/>
                  <a:pt x="5751285" y="468950"/>
                  <a:pt x="5751286" y="716150"/>
                </a:cubicBezTo>
                <a:lnTo>
                  <a:pt x="5751286" y="2510422"/>
                </a:lnTo>
                <a:lnTo>
                  <a:pt x="3336505" y="5679032"/>
                </a:lnTo>
                <a:lnTo>
                  <a:pt x="0" y="3136299"/>
                </a:lnTo>
                <a:lnTo>
                  <a:pt x="0" y="716150"/>
                </a:lnTo>
                <a:cubicBezTo>
                  <a:pt x="0" y="320632"/>
                  <a:pt x="320631" y="0"/>
                  <a:pt x="716150" y="0"/>
                </a:cubicBezTo>
                <a:lnTo>
                  <a:pt x="5035136" y="0"/>
                </a:lnTo>
                <a:cubicBezTo>
                  <a:pt x="5183455" y="0"/>
                  <a:pt x="5321244" y="45089"/>
                  <a:pt x="5435542" y="122307"/>
                </a:cubicBezTo>
                <a:close/>
              </a:path>
            </a:pathLst>
          </a:custGeom>
          <a:gradFill>
            <a:gsLst>
              <a:gs pos="0">
                <a:schemeClr val="accent1">
                  <a:lumMod val="60000"/>
                  <a:lumOff val="40000"/>
                </a:schemeClr>
              </a:gs>
              <a:gs pos="100000">
                <a:schemeClr val="accent1"/>
              </a:gs>
            </a:gsLst>
            <a:lin ang="13500000" scaled="0"/>
          </a:gradFill>
          <a:ln w="19050" cap="sq">
            <a:noFill/>
            <a:miter/>
          </a:ln>
        </p:spPr>
        <p:txBody>
          <a:bodyPr vert="horz" wrap="square" lIns="91440" tIns="45720" rIns="91440" bIns="45720" rtlCol="0" anchor="ctr"/>
          <a:lstStyle/>
          <a:p>
            <a:pPr algn="ctr"/>
            <a:endParaRPr kumimoji="1" lang="zh-CN" altLang="en-US"/>
          </a:p>
        </p:txBody>
      </p:sp>
      <p:pic>
        <p:nvPicPr>
          <p:cNvPr id="4" name="図 3"/>
          <p:cNvPicPr>
            <a:picLocks noChangeAspect="1"/>
          </p:cNvPicPr>
          <p:nvPr/>
        </p:nvPicPr>
        <p:blipFill>
          <a:blip r:embed="rId2">
            <a:alphaModFix/>
          </a:blip>
          <a:srcRect l="17161" r="17161"/>
          <a:stretch>
            <a:fillRect/>
          </a:stretch>
        </p:blipFill>
        <p:spPr>
          <a:xfrm>
            <a:off x="6440714" y="2"/>
            <a:ext cx="5751286" cy="4907643"/>
          </a:xfrm>
          <a:custGeom>
            <a:avLst/>
            <a:gdLst/>
            <a:ahLst/>
            <a:cxnLst/>
            <a:rect l="l" t="t" r="r" b="b"/>
            <a:pathLst>
              <a:path w="5753100" h="4902200">
                <a:moveTo>
                  <a:pt x="153303" y="0"/>
                </a:moveTo>
                <a:lnTo>
                  <a:pt x="5751286" y="0"/>
                </a:lnTo>
                <a:lnTo>
                  <a:pt x="5751286" y="4398265"/>
                </a:lnTo>
                <a:lnTo>
                  <a:pt x="5671617" y="4444074"/>
                </a:lnTo>
                <a:cubicBezTo>
                  <a:pt x="5127395" y="4739713"/>
                  <a:pt x="4503730" y="4907643"/>
                  <a:pt x="3840843" y="4907643"/>
                </a:cubicBezTo>
                <a:cubicBezTo>
                  <a:pt x="1719604" y="4907643"/>
                  <a:pt x="0" y="3188039"/>
                  <a:pt x="0" y="1066800"/>
                </a:cubicBezTo>
                <a:cubicBezTo>
                  <a:pt x="0" y="801645"/>
                  <a:pt x="26869" y="542766"/>
                  <a:pt x="78033" y="292736"/>
                </a:cubicBezTo>
                <a:close/>
              </a:path>
            </a:pathLst>
          </a:custGeom>
          <a:noFill/>
          <a:ln>
            <a:noFill/>
          </a:ln>
        </p:spPr>
      </p:pic>
      <p:sp>
        <p:nvSpPr>
          <p:cNvPr id="5" name="标题 1"/>
          <p:cNvSpPr txBox="1"/>
          <p:nvPr/>
        </p:nvSpPr>
        <p:spPr>
          <a:xfrm>
            <a:off x="6908799" y="4232414"/>
            <a:ext cx="596902" cy="596902"/>
          </a:xfrm>
          <a:prstGeom prst="ellipse">
            <a:avLst/>
          </a:prstGeom>
          <a:solidFill>
            <a:schemeClr val="bg1"/>
          </a:solidFill>
          <a:ln w="19050" cap="sq">
            <a:noFill/>
            <a:miter/>
          </a:ln>
          <a:effectLst>
            <a:outerShdw blurRad="393700" sx="102000" sy="102000" algn="ctr" rotWithShape="0">
              <a:schemeClr val="tx1">
                <a:alpha val="26000"/>
              </a:schemeClr>
            </a:outerShdw>
          </a:effectLst>
        </p:spPr>
        <p:txBody>
          <a:bodyPr vert="horz" wrap="square" lIns="91440" tIns="45720" rIns="91440" bIns="45720" rtlCol="0" anchor="ctr"/>
          <a:lstStyle/>
          <a:p>
            <a:pPr algn="ctr"/>
            <a:endParaRPr kumimoji="1" lang="zh-CN" altLang="en-US"/>
          </a:p>
        </p:txBody>
      </p:sp>
      <p:sp>
        <p:nvSpPr>
          <p:cNvPr id="6" name="标题 1"/>
          <p:cNvSpPr txBox="1"/>
          <p:nvPr/>
        </p:nvSpPr>
        <p:spPr>
          <a:xfrm>
            <a:off x="7054829" y="4378656"/>
            <a:ext cx="304843" cy="304419"/>
          </a:xfrm>
          <a:custGeom>
            <a:avLst/>
            <a:gdLst>
              <a:gd name="T0" fmla="*/ 6774 w 6837"/>
              <a:gd name="T1" fmla="*/ 3323 h 6838"/>
              <a:gd name="T2" fmla="*/ 175 w 6837"/>
              <a:gd name="T3" fmla="*/ 23 h 6838"/>
              <a:gd name="T4" fmla="*/ 39 w 6837"/>
              <a:gd name="T5" fmla="*/ 49 h 6838"/>
              <a:gd name="T6" fmla="*/ 29 w 6837"/>
              <a:gd name="T7" fmla="*/ 187 h 6838"/>
              <a:gd name="T8" fmla="*/ 2150 w 6837"/>
              <a:gd name="T9" fmla="*/ 3424 h 6838"/>
              <a:gd name="T10" fmla="*/ 29 w 6837"/>
              <a:gd name="T11" fmla="*/ 6662 h 6838"/>
              <a:gd name="T12" fmla="*/ 39 w 6837"/>
              <a:gd name="T13" fmla="*/ 6800 h 6838"/>
              <a:gd name="T14" fmla="*/ 124 w 6837"/>
              <a:gd name="T15" fmla="*/ 6838 h 6838"/>
              <a:gd name="T16" fmla="*/ 175 w 6837"/>
              <a:gd name="T17" fmla="*/ 6826 h 6838"/>
              <a:gd name="T18" fmla="*/ 6774 w 6837"/>
              <a:gd name="T19" fmla="*/ 3526 h 6838"/>
              <a:gd name="T20" fmla="*/ 6837 w 6837"/>
              <a:gd name="T21" fmla="*/ 3424 h 6838"/>
              <a:gd name="T22" fmla="*/ 6774 w 6837"/>
              <a:gd name="T23" fmla="*/ 3323 h 6838"/>
            </a:gdLst>
            <a:ahLst/>
            <a:cxnLst/>
            <a:rect l="0" t="0" r="r" b="b"/>
            <a:pathLst>
              <a:path w="6837" h="6838">
                <a:moveTo>
                  <a:pt x="6774" y="3323"/>
                </a:moveTo>
                <a:lnTo>
                  <a:pt x="175" y="23"/>
                </a:lnTo>
                <a:cubicBezTo>
                  <a:pt x="129" y="0"/>
                  <a:pt x="73" y="11"/>
                  <a:pt x="39" y="49"/>
                </a:cubicBezTo>
                <a:cubicBezTo>
                  <a:pt x="5" y="88"/>
                  <a:pt x="0" y="144"/>
                  <a:pt x="29" y="187"/>
                </a:cubicBezTo>
                <a:lnTo>
                  <a:pt x="2150" y="3424"/>
                </a:lnTo>
                <a:lnTo>
                  <a:pt x="29" y="6662"/>
                </a:lnTo>
                <a:cubicBezTo>
                  <a:pt x="0" y="6705"/>
                  <a:pt x="5" y="6761"/>
                  <a:pt x="39" y="6800"/>
                </a:cubicBezTo>
                <a:cubicBezTo>
                  <a:pt x="61" y="6824"/>
                  <a:pt x="92" y="6838"/>
                  <a:pt x="124" y="6838"/>
                </a:cubicBezTo>
                <a:cubicBezTo>
                  <a:pt x="141" y="6838"/>
                  <a:pt x="158" y="6834"/>
                  <a:pt x="175" y="6826"/>
                </a:cubicBezTo>
                <a:lnTo>
                  <a:pt x="6774" y="3526"/>
                </a:lnTo>
                <a:cubicBezTo>
                  <a:pt x="6812" y="3507"/>
                  <a:pt x="6837" y="3467"/>
                  <a:pt x="6837" y="3424"/>
                </a:cubicBezTo>
                <a:cubicBezTo>
                  <a:pt x="6837" y="3381"/>
                  <a:pt x="6812" y="3342"/>
                  <a:pt x="6774" y="3323"/>
                </a:cubicBezTo>
                <a:close/>
              </a:path>
            </a:pathLst>
          </a:custGeom>
          <a:solidFill>
            <a:schemeClr val="accent2"/>
          </a:solidFill>
          <a:ln w="1905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7955645" y="5067302"/>
            <a:ext cx="1160043" cy="607785"/>
          </a:xfrm>
          <a:custGeom>
            <a:avLst/>
            <a:gdLst>
              <a:gd name="connsiteX0" fmla="*/ 1132416 w 1160043"/>
              <a:gd name="connsiteY0" fmla="*/ 552531 h 607785"/>
              <a:gd name="connsiteX1" fmla="*/ 1160043 w 1160043"/>
              <a:gd name="connsiteY1" fmla="*/ 580158 h 607785"/>
              <a:gd name="connsiteX2" fmla="*/ 1132416 w 1160043"/>
              <a:gd name="connsiteY2" fmla="*/ 607785 h 607785"/>
              <a:gd name="connsiteX3" fmla="*/ 1104789 w 1160043"/>
              <a:gd name="connsiteY3" fmla="*/ 580158 h 607785"/>
              <a:gd name="connsiteX4" fmla="*/ 1132416 w 1160043"/>
              <a:gd name="connsiteY4" fmla="*/ 552531 h 607785"/>
              <a:gd name="connsiteX5" fmla="*/ 1021937 w 1160043"/>
              <a:gd name="connsiteY5" fmla="*/ 552531 h 607785"/>
              <a:gd name="connsiteX6" fmla="*/ 1049564 w 1160043"/>
              <a:gd name="connsiteY6" fmla="*/ 580158 h 607785"/>
              <a:gd name="connsiteX7" fmla="*/ 1021937 w 1160043"/>
              <a:gd name="connsiteY7" fmla="*/ 607785 h 607785"/>
              <a:gd name="connsiteX8" fmla="*/ 994310 w 1160043"/>
              <a:gd name="connsiteY8" fmla="*/ 580158 h 607785"/>
              <a:gd name="connsiteX9" fmla="*/ 1021937 w 1160043"/>
              <a:gd name="connsiteY9" fmla="*/ 552531 h 607785"/>
              <a:gd name="connsiteX10" fmla="*/ 911458 w 1160043"/>
              <a:gd name="connsiteY10" fmla="*/ 552531 h 607785"/>
              <a:gd name="connsiteX11" fmla="*/ 939085 w 1160043"/>
              <a:gd name="connsiteY11" fmla="*/ 580158 h 607785"/>
              <a:gd name="connsiteX12" fmla="*/ 911458 w 1160043"/>
              <a:gd name="connsiteY12" fmla="*/ 607785 h 607785"/>
              <a:gd name="connsiteX13" fmla="*/ 883831 w 1160043"/>
              <a:gd name="connsiteY13" fmla="*/ 580158 h 607785"/>
              <a:gd name="connsiteX14" fmla="*/ 911458 w 1160043"/>
              <a:gd name="connsiteY14" fmla="*/ 552531 h 607785"/>
              <a:gd name="connsiteX15" fmla="*/ 800979 w 1160043"/>
              <a:gd name="connsiteY15" fmla="*/ 552531 h 607785"/>
              <a:gd name="connsiteX16" fmla="*/ 828606 w 1160043"/>
              <a:gd name="connsiteY16" fmla="*/ 580158 h 607785"/>
              <a:gd name="connsiteX17" fmla="*/ 800979 w 1160043"/>
              <a:gd name="connsiteY17" fmla="*/ 607785 h 607785"/>
              <a:gd name="connsiteX18" fmla="*/ 773352 w 1160043"/>
              <a:gd name="connsiteY18" fmla="*/ 580158 h 607785"/>
              <a:gd name="connsiteX19" fmla="*/ 800979 w 1160043"/>
              <a:gd name="connsiteY19" fmla="*/ 552531 h 607785"/>
              <a:gd name="connsiteX20" fmla="*/ 690500 w 1160043"/>
              <a:gd name="connsiteY20" fmla="*/ 552531 h 607785"/>
              <a:gd name="connsiteX21" fmla="*/ 718127 w 1160043"/>
              <a:gd name="connsiteY21" fmla="*/ 580158 h 607785"/>
              <a:gd name="connsiteX22" fmla="*/ 690500 w 1160043"/>
              <a:gd name="connsiteY22" fmla="*/ 607785 h 607785"/>
              <a:gd name="connsiteX23" fmla="*/ 662873 w 1160043"/>
              <a:gd name="connsiteY23" fmla="*/ 580158 h 607785"/>
              <a:gd name="connsiteX24" fmla="*/ 690500 w 1160043"/>
              <a:gd name="connsiteY24" fmla="*/ 552531 h 607785"/>
              <a:gd name="connsiteX25" fmla="*/ 580021 w 1160043"/>
              <a:gd name="connsiteY25" fmla="*/ 552531 h 607785"/>
              <a:gd name="connsiteX26" fmla="*/ 607648 w 1160043"/>
              <a:gd name="connsiteY26" fmla="*/ 580158 h 607785"/>
              <a:gd name="connsiteX27" fmla="*/ 580021 w 1160043"/>
              <a:gd name="connsiteY27" fmla="*/ 607785 h 607785"/>
              <a:gd name="connsiteX28" fmla="*/ 552394 w 1160043"/>
              <a:gd name="connsiteY28" fmla="*/ 580158 h 607785"/>
              <a:gd name="connsiteX29" fmla="*/ 580021 w 1160043"/>
              <a:gd name="connsiteY29" fmla="*/ 552531 h 607785"/>
              <a:gd name="connsiteX30" fmla="*/ 469543 w 1160043"/>
              <a:gd name="connsiteY30" fmla="*/ 552531 h 607785"/>
              <a:gd name="connsiteX31" fmla="*/ 497170 w 1160043"/>
              <a:gd name="connsiteY31" fmla="*/ 580158 h 607785"/>
              <a:gd name="connsiteX32" fmla="*/ 469543 w 1160043"/>
              <a:gd name="connsiteY32" fmla="*/ 607785 h 607785"/>
              <a:gd name="connsiteX33" fmla="*/ 441916 w 1160043"/>
              <a:gd name="connsiteY33" fmla="*/ 580158 h 607785"/>
              <a:gd name="connsiteX34" fmla="*/ 469543 w 1160043"/>
              <a:gd name="connsiteY34" fmla="*/ 552531 h 607785"/>
              <a:gd name="connsiteX35" fmla="*/ 359064 w 1160043"/>
              <a:gd name="connsiteY35" fmla="*/ 552531 h 607785"/>
              <a:gd name="connsiteX36" fmla="*/ 386691 w 1160043"/>
              <a:gd name="connsiteY36" fmla="*/ 580158 h 607785"/>
              <a:gd name="connsiteX37" fmla="*/ 359064 w 1160043"/>
              <a:gd name="connsiteY37" fmla="*/ 607785 h 607785"/>
              <a:gd name="connsiteX38" fmla="*/ 331437 w 1160043"/>
              <a:gd name="connsiteY38" fmla="*/ 580158 h 607785"/>
              <a:gd name="connsiteX39" fmla="*/ 359064 w 1160043"/>
              <a:gd name="connsiteY39" fmla="*/ 552531 h 607785"/>
              <a:gd name="connsiteX40" fmla="*/ 248585 w 1160043"/>
              <a:gd name="connsiteY40" fmla="*/ 552531 h 607785"/>
              <a:gd name="connsiteX41" fmla="*/ 276212 w 1160043"/>
              <a:gd name="connsiteY41" fmla="*/ 580158 h 607785"/>
              <a:gd name="connsiteX42" fmla="*/ 248585 w 1160043"/>
              <a:gd name="connsiteY42" fmla="*/ 607785 h 607785"/>
              <a:gd name="connsiteX43" fmla="*/ 220958 w 1160043"/>
              <a:gd name="connsiteY43" fmla="*/ 580158 h 607785"/>
              <a:gd name="connsiteX44" fmla="*/ 248585 w 1160043"/>
              <a:gd name="connsiteY44" fmla="*/ 552531 h 607785"/>
              <a:gd name="connsiteX45" fmla="*/ 138106 w 1160043"/>
              <a:gd name="connsiteY45" fmla="*/ 552531 h 607785"/>
              <a:gd name="connsiteX46" fmla="*/ 165733 w 1160043"/>
              <a:gd name="connsiteY46" fmla="*/ 580158 h 607785"/>
              <a:gd name="connsiteX47" fmla="*/ 138106 w 1160043"/>
              <a:gd name="connsiteY47" fmla="*/ 607785 h 607785"/>
              <a:gd name="connsiteX48" fmla="*/ 110479 w 1160043"/>
              <a:gd name="connsiteY48" fmla="*/ 580158 h 607785"/>
              <a:gd name="connsiteX49" fmla="*/ 138106 w 1160043"/>
              <a:gd name="connsiteY49" fmla="*/ 552531 h 607785"/>
              <a:gd name="connsiteX50" fmla="*/ 27627 w 1160043"/>
              <a:gd name="connsiteY50" fmla="*/ 552531 h 607785"/>
              <a:gd name="connsiteX51" fmla="*/ 55254 w 1160043"/>
              <a:gd name="connsiteY51" fmla="*/ 580158 h 607785"/>
              <a:gd name="connsiteX52" fmla="*/ 27627 w 1160043"/>
              <a:gd name="connsiteY52" fmla="*/ 607785 h 607785"/>
              <a:gd name="connsiteX53" fmla="*/ 0 w 1160043"/>
              <a:gd name="connsiteY53" fmla="*/ 580158 h 607785"/>
              <a:gd name="connsiteX54" fmla="*/ 27627 w 1160043"/>
              <a:gd name="connsiteY54" fmla="*/ 552531 h 607785"/>
              <a:gd name="connsiteX55" fmla="*/ 1132416 w 1160043"/>
              <a:gd name="connsiteY55" fmla="*/ 442025 h 607785"/>
              <a:gd name="connsiteX56" fmla="*/ 1160043 w 1160043"/>
              <a:gd name="connsiteY56" fmla="*/ 469652 h 607785"/>
              <a:gd name="connsiteX57" fmla="*/ 1132416 w 1160043"/>
              <a:gd name="connsiteY57" fmla="*/ 497279 h 607785"/>
              <a:gd name="connsiteX58" fmla="*/ 1104789 w 1160043"/>
              <a:gd name="connsiteY58" fmla="*/ 469652 h 607785"/>
              <a:gd name="connsiteX59" fmla="*/ 1132416 w 1160043"/>
              <a:gd name="connsiteY59" fmla="*/ 442025 h 607785"/>
              <a:gd name="connsiteX60" fmla="*/ 1021937 w 1160043"/>
              <a:gd name="connsiteY60" fmla="*/ 442025 h 607785"/>
              <a:gd name="connsiteX61" fmla="*/ 1049564 w 1160043"/>
              <a:gd name="connsiteY61" fmla="*/ 469652 h 607785"/>
              <a:gd name="connsiteX62" fmla="*/ 1021937 w 1160043"/>
              <a:gd name="connsiteY62" fmla="*/ 497279 h 607785"/>
              <a:gd name="connsiteX63" fmla="*/ 994310 w 1160043"/>
              <a:gd name="connsiteY63" fmla="*/ 469652 h 607785"/>
              <a:gd name="connsiteX64" fmla="*/ 1021937 w 1160043"/>
              <a:gd name="connsiteY64" fmla="*/ 442025 h 607785"/>
              <a:gd name="connsiteX65" fmla="*/ 911458 w 1160043"/>
              <a:gd name="connsiteY65" fmla="*/ 442025 h 607785"/>
              <a:gd name="connsiteX66" fmla="*/ 939085 w 1160043"/>
              <a:gd name="connsiteY66" fmla="*/ 469652 h 607785"/>
              <a:gd name="connsiteX67" fmla="*/ 911458 w 1160043"/>
              <a:gd name="connsiteY67" fmla="*/ 497279 h 607785"/>
              <a:gd name="connsiteX68" fmla="*/ 883831 w 1160043"/>
              <a:gd name="connsiteY68" fmla="*/ 469652 h 607785"/>
              <a:gd name="connsiteX69" fmla="*/ 911458 w 1160043"/>
              <a:gd name="connsiteY69" fmla="*/ 442025 h 607785"/>
              <a:gd name="connsiteX70" fmla="*/ 800979 w 1160043"/>
              <a:gd name="connsiteY70" fmla="*/ 442025 h 607785"/>
              <a:gd name="connsiteX71" fmla="*/ 828606 w 1160043"/>
              <a:gd name="connsiteY71" fmla="*/ 469652 h 607785"/>
              <a:gd name="connsiteX72" fmla="*/ 800979 w 1160043"/>
              <a:gd name="connsiteY72" fmla="*/ 497279 h 607785"/>
              <a:gd name="connsiteX73" fmla="*/ 773352 w 1160043"/>
              <a:gd name="connsiteY73" fmla="*/ 469652 h 607785"/>
              <a:gd name="connsiteX74" fmla="*/ 800979 w 1160043"/>
              <a:gd name="connsiteY74" fmla="*/ 442025 h 607785"/>
              <a:gd name="connsiteX75" fmla="*/ 690500 w 1160043"/>
              <a:gd name="connsiteY75" fmla="*/ 442025 h 607785"/>
              <a:gd name="connsiteX76" fmla="*/ 718127 w 1160043"/>
              <a:gd name="connsiteY76" fmla="*/ 469652 h 607785"/>
              <a:gd name="connsiteX77" fmla="*/ 690500 w 1160043"/>
              <a:gd name="connsiteY77" fmla="*/ 497279 h 607785"/>
              <a:gd name="connsiteX78" fmla="*/ 662873 w 1160043"/>
              <a:gd name="connsiteY78" fmla="*/ 469652 h 607785"/>
              <a:gd name="connsiteX79" fmla="*/ 690500 w 1160043"/>
              <a:gd name="connsiteY79" fmla="*/ 442025 h 607785"/>
              <a:gd name="connsiteX80" fmla="*/ 580021 w 1160043"/>
              <a:gd name="connsiteY80" fmla="*/ 442025 h 607785"/>
              <a:gd name="connsiteX81" fmla="*/ 607648 w 1160043"/>
              <a:gd name="connsiteY81" fmla="*/ 469652 h 607785"/>
              <a:gd name="connsiteX82" fmla="*/ 580021 w 1160043"/>
              <a:gd name="connsiteY82" fmla="*/ 497279 h 607785"/>
              <a:gd name="connsiteX83" fmla="*/ 552394 w 1160043"/>
              <a:gd name="connsiteY83" fmla="*/ 469652 h 607785"/>
              <a:gd name="connsiteX84" fmla="*/ 580021 w 1160043"/>
              <a:gd name="connsiteY84" fmla="*/ 442025 h 607785"/>
              <a:gd name="connsiteX85" fmla="*/ 469543 w 1160043"/>
              <a:gd name="connsiteY85" fmla="*/ 442025 h 607785"/>
              <a:gd name="connsiteX86" fmla="*/ 497170 w 1160043"/>
              <a:gd name="connsiteY86" fmla="*/ 469652 h 607785"/>
              <a:gd name="connsiteX87" fmla="*/ 469543 w 1160043"/>
              <a:gd name="connsiteY87" fmla="*/ 497279 h 607785"/>
              <a:gd name="connsiteX88" fmla="*/ 441916 w 1160043"/>
              <a:gd name="connsiteY88" fmla="*/ 469652 h 607785"/>
              <a:gd name="connsiteX89" fmla="*/ 469543 w 1160043"/>
              <a:gd name="connsiteY89" fmla="*/ 442025 h 607785"/>
              <a:gd name="connsiteX90" fmla="*/ 359064 w 1160043"/>
              <a:gd name="connsiteY90" fmla="*/ 442025 h 607785"/>
              <a:gd name="connsiteX91" fmla="*/ 386691 w 1160043"/>
              <a:gd name="connsiteY91" fmla="*/ 469652 h 607785"/>
              <a:gd name="connsiteX92" fmla="*/ 359064 w 1160043"/>
              <a:gd name="connsiteY92" fmla="*/ 497279 h 607785"/>
              <a:gd name="connsiteX93" fmla="*/ 331437 w 1160043"/>
              <a:gd name="connsiteY93" fmla="*/ 469652 h 607785"/>
              <a:gd name="connsiteX94" fmla="*/ 359064 w 1160043"/>
              <a:gd name="connsiteY94" fmla="*/ 442025 h 607785"/>
              <a:gd name="connsiteX95" fmla="*/ 248585 w 1160043"/>
              <a:gd name="connsiteY95" fmla="*/ 442025 h 607785"/>
              <a:gd name="connsiteX96" fmla="*/ 276212 w 1160043"/>
              <a:gd name="connsiteY96" fmla="*/ 469652 h 607785"/>
              <a:gd name="connsiteX97" fmla="*/ 248585 w 1160043"/>
              <a:gd name="connsiteY97" fmla="*/ 497279 h 607785"/>
              <a:gd name="connsiteX98" fmla="*/ 220958 w 1160043"/>
              <a:gd name="connsiteY98" fmla="*/ 469652 h 607785"/>
              <a:gd name="connsiteX99" fmla="*/ 248585 w 1160043"/>
              <a:gd name="connsiteY99" fmla="*/ 442025 h 607785"/>
              <a:gd name="connsiteX100" fmla="*/ 138106 w 1160043"/>
              <a:gd name="connsiteY100" fmla="*/ 442025 h 607785"/>
              <a:gd name="connsiteX101" fmla="*/ 165733 w 1160043"/>
              <a:gd name="connsiteY101" fmla="*/ 469652 h 607785"/>
              <a:gd name="connsiteX102" fmla="*/ 138106 w 1160043"/>
              <a:gd name="connsiteY102" fmla="*/ 497279 h 607785"/>
              <a:gd name="connsiteX103" fmla="*/ 110479 w 1160043"/>
              <a:gd name="connsiteY103" fmla="*/ 469652 h 607785"/>
              <a:gd name="connsiteX104" fmla="*/ 138106 w 1160043"/>
              <a:gd name="connsiteY104" fmla="*/ 442025 h 607785"/>
              <a:gd name="connsiteX105" fmla="*/ 27627 w 1160043"/>
              <a:gd name="connsiteY105" fmla="*/ 442025 h 607785"/>
              <a:gd name="connsiteX106" fmla="*/ 55254 w 1160043"/>
              <a:gd name="connsiteY106" fmla="*/ 469652 h 607785"/>
              <a:gd name="connsiteX107" fmla="*/ 27627 w 1160043"/>
              <a:gd name="connsiteY107" fmla="*/ 497279 h 607785"/>
              <a:gd name="connsiteX108" fmla="*/ 0 w 1160043"/>
              <a:gd name="connsiteY108" fmla="*/ 469652 h 607785"/>
              <a:gd name="connsiteX109" fmla="*/ 27627 w 1160043"/>
              <a:gd name="connsiteY109" fmla="*/ 442025 h 607785"/>
              <a:gd name="connsiteX110" fmla="*/ 1132416 w 1160043"/>
              <a:gd name="connsiteY110" fmla="*/ 331519 h 607785"/>
              <a:gd name="connsiteX111" fmla="*/ 1160043 w 1160043"/>
              <a:gd name="connsiteY111" fmla="*/ 359146 h 607785"/>
              <a:gd name="connsiteX112" fmla="*/ 1132416 w 1160043"/>
              <a:gd name="connsiteY112" fmla="*/ 386773 h 607785"/>
              <a:gd name="connsiteX113" fmla="*/ 1104789 w 1160043"/>
              <a:gd name="connsiteY113" fmla="*/ 359146 h 607785"/>
              <a:gd name="connsiteX114" fmla="*/ 1132416 w 1160043"/>
              <a:gd name="connsiteY114" fmla="*/ 331519 h 607785"/>
              <a:gd name="connsiteX115" fmla="*/ 1021937 w 1160043"/>
              <a:gd name="connsiteY115" fmla="*/ 331519 h 607785"/>
              <a:gd name="connsiteX116" fmla="*/ 1049564 w 1160043"/>
              <a:gd name="connsiteY116" fmla="*/ 359146 h 607785"/>
              <a:gd name="connsiteX117" fmla="*/ 1021937 w 1160043"/>
              <a:gd name="connsiteY117" fmla="*/ 386773 h 607785"/>
              <a:gd name="connsiteX118" fmla="*/ 994310 w 1160043"/>
              <a:gd name="connsiteY118" fmla="*/ 359146 h 607785"/>
              <a:gd name="connsiteX119" fmla="*/ 1021937 w 1160043"/>
              <a:gd name="connsiteY119" fmla="*/ 331519 h 607785"/>
              <a:gd name="connsiteX120" fmla="*/ 911458 w 1160043"/>
              <a:gd name="connsiteY120" fmla="*/ 331519 h 607785"/>
              <a:gd name="connsiteX121" fmla="*/ 939085 w 1160043"/>
              <a:gd name="connsiteY121" fmla="*/ 359146 h 607785"/>
              <a:gd name="connsiteX122" fmla="*/ 911458 w 1160043"/>
              <a:gd name="connsiteY122" fmla="*/ 386773 h 607785"/>
              <a:gd name="connsiteX123" fmla="*/ 883831 w 1160043"/>
              <a:gd name="connsiteY123" fmla="*/ 359146 h 607785"/>
              <a:gd name="connsiteX124" fmla="*/ 911458 w 1160043"/>
              <a:gd name="connsiteY124" fmla="*/ 331519 h 607785"/>
              <a:gd name="connsiteX125" fmla="*/ 800979 w 1160043"/>
              <a:gd name="connsiteY125" fmla="*/ 331519 h 607785"/>
              <a:gd name="connsiteX126" fmla="*/ 828606 w 1160043"/>
              <a:gd name="connsiteY126" fmla="*/ 359146 h 607785"/>
              <a:gd name="connsiteX127" fmla="*/ 800979 w 1160043"/>
              <a:gd name="connsiteY127" fmla="*/ 386773 h 607785"/>
              <a:gd name="connsiteX128" fmla="*/ 773352 w 1160043"/>
              <a:gd name="connsiteY128" fmla="*/ 359146 h 607785"/>
              <a:gd name="connsiteX129" fmla="*/ 800979 w 1160043"/>
              <a:gd name="connsiteY129" fmla="*/ 331519 h 607785"/>
              <a:gd name="connsiteX130" fmla="*/ 690500 w 1160043"/>
              <a:gd name="connsiteY130" fmla="*/ 331519 h 607785"/>
              <a:gd name="connsiteX131" fmla="*/ 718127 w 1160043"/>
              <a:gd name="connsiteY131" fmla="*/ 359146 h 607785"/>
              <a:gd name="connsiteX132" fmla="*/ 690500 w 1160043"/>
              <a:gd name="connsiteY132" fmla="*/ 386773 h 607785"/>
              <a:gd name="connsiteX133" fmla="*/ 662873 w 1160043"/>
              <a:gd name="connsiteY133" fmla="*/ 359146 h 607785"/>
              <a:gd name="connsiteX134" fmla="*/ 690500 w 1160043"/>
              <a:gd name="connsiteY134" fmla="*/ 331519 h 607785"/>
              <a:gd name="connsiteX135" fmla="*/ 580021 w 1160043"/>
              <a:gd name="connsiteY135" fmla="*/ 331519 h 607785"/>
              <a:gd name="connsiteX136" fmla="*/ 607648 w 1160043"/>
              <a:gd name="connsiteY136" fmla="*/ 359146 h 607785"/>
              <a:gd name="connsiteX137" fmla="*/ 580021 w 1160043"/>
              <a:gd name="connsiteY137" fmla="*/ 386773 h 607785"/>
              <a:gd name="connsiteX138" fmla="*/ 552394 w 1160043"/>
              <a:gd name="connsiteY138" fmla="*/ 359146 h 607785"/>
              <a:gd name="connsiteX139" fmla="*/ 580021 w 1160043"/>
              <a:gd name="connsiteY139" fmla="*/ 331519 h 607785"/>
              <a:gd name="connsiteX140" fmla="*/ 469543 w 1160043"/>
              <a:gd name="connsiteY140" fmla="*/ 331519 h 607785"/>
              <a:gd name="connsiteX141" fmla="*/ 497170 w 1160043"/>
              <a:gd name="connsiteY141" fmla="*/ 359146 h 607785"/>
              <a:gd name="connsiteX142" fmla="*/ 469543 w 1160043"/>
              <a:gd name="connsiteY142" fmla="*/ 386773 h 607785"/>
              <a:gd name="connsiteX143" fmla="*/ 441916 w 1160043"/>
              <a:gd name="connsiteY143" fmla="*/ 359146 h 607785"/>
              <a:gd name="connsiteX144" fmla="*/ 469543 w 1160043"/>
              <a:gd name="connsiteY144" fmla="*/ 331519 h 607785"/>
              <a:gd name="connsiteX145" fmla="*/ 359064 w 1160043"/>
              <a:gd name="connsiteY145" fmla="*/ 331519 h 607785"/>
              <a:gd name="connsiteX146" fmla="*/ 386691 w 1160043"/>
              <a:gd name="connsiteY146" fmla="*/ 359146 h 607785"/>
              <a:gd name="connsiteX147" fmla="*/ 359064 w 1160043"/>
              <a:gd name="connsiteY147" fmla="*/ 386773 h 607785"/>
              <a:gd name="connsiteX148" fmla="*/ 331437 w 1160043"/>
              <a:gd name="connsiteY148" fmla="*/ 359146 h 607785"/>
              <a:gd name="connsiteX149" fmla="*/ 359064 w 1160043"/>
              <a:gd name="connsiteY149" fmla="*/ 331519 h 607785"/>
              <a:gd name="connsiteX150" fmla="*/ 248585 w 1160043"/>
              <a:gd name="connsiteY150" fmla="*/ 331519 h 607785"/>
              <a:gd name="connsiteX151" fmla="*/ 276212 w 1160043"/>
              <a:gd name="connsiteY151" fmla="*/ 359146 h 607785"/>
              <a:gd name="connsiteX152" fmla="*/ 248585 w 1160043"/>
              <a:gd name="connsiteY152" fmla="*/ 386773 h 607785"/>
              <a:gd name="connsiteX153" fmla="*/ 220958 w 1160043"/>
              <a:gd name="connsiteY153" fmla="*/ 359146 h 607785"/>
              <a:gd name="connsiteX154" fmla="*/ 248585 w 1160043"/>
              <a:gd name="connsiteY154" fmla="*/ 331519 h 607785"/>
              <a:gd name="connsiteX155" fmla="*/ 138106 w 1160043"/>
              <a:gd name="connsiteY155" fmla="*/ 331519 h 607785"/>
              <a:gd name="connsiteX156" fmla="*/ 165733 w 1160043"/>
              <a:gd name="connsiteY156" fmla="*/ 359146 h 607785"/>
              <a:gd name="connsiteX157" fmla="*/ 138106 w 1160043"/>
              <a:gd name="connsiteY157" fmla="*/ 386773 h 607785"/>
              <a:gd name="connsiteX158" fmla="*/ 110479 w 1160043"/>
              <a:gd name="connsiteY158" fmla="*/ 359146 h 607785"/>
              <a:gd name="connsiteX159" fmla="*/ 138106 w 1160043"/>
              <a:gd name="connsiteY159" fmla="*/ 331519 h 607785"/>
              <a:gd name="connsiteX160" fmla="*/ 27627 w 1160043"/>
              <a:gd name="connsiteY160" fmla="*/ 331519 h 607785"/>
              <a:gd name="connsiteX161" fmla="*/ 55254 w 1160043"/>
              <a:gd name="connsiteY161" fmla="*/ 359146 h 607785"/>
              <a:gd name="connsiteX162" fmla="*/ 27627 w 1160043"/>
              <a:gd name="connsiteY162" fmla="*/ 386773 h 607785"/>
              <a:gd name="connsiteX163" fmla="*/ 0 w 1160043"/>
              <a:gd name="connsiteY163" fmla="*/ 359146 h 607785"/>
              <a:gd name="connsiteX164" fmla="*/ 27627 w 1160043"/>
              <a:gd name="connsiteY164" fmla="*/ 331519 h 607785"/>
              <a:gd name="connsiteX165" fmla="*/ 1132416 w 1160043"/>
              <a:gd name="connsiteY165" fmla="*/ 221012 h 607785"/>
              <a:gd name="connsiteX166" fmla="*/ 1160043 w 1160043"/>
              <a:gd name="connsiteY166" fmla="*/ 248639 h 607785"/>
              <a:gd name="connsiteX167" fmla="*/ 1132416 w 1160043"/>
              <a:gd name="connsiteY167" fmla="*/ 276266 h 607785"/>
              <a:gd name="connsiteX168" fmla="*/ 1104789 w 1160043"/>
              <a:gd name="connsiteY168" fmla="*/ 248639 h 607785"/>
              <a:gd name="connsiteX169" fmla="*/ 1132416 w 1160043"/>
              <a:gd name="connsiteY169" fmla="*/ 221012 h 607785"/>
              <a:gd name="connsiteX170" fmla="*/ 1021937 w 1160043"/>
              <a:gd name="connsiteY170" fmla="*/ 221012 h 607785"/>
              <a:gd name="connsiteX171" fmla="*/ 1049564 w 1160043"/>
              <a:gd name="connsiteY171" fmla="*/ 248639 h 607785"/>
              <a:gd name="connsiteX172" fmla="*/ 1021937 w 1160043"/>
              <a:gd name="connsiteY172" fmla="*/ 276266 h 607785"/>
              <a:gd name="connsiteX173" fmla="*/ 994310 w 1160043"/>
              <a:gd name="connsiteY173" fmla="*/ 248639 h 607785"/>
              <a:gd name="connsiteX174" fmla="*/ 1021937 w 1160043"/>
              <a:gd name="connsiteY174" fmla="*/ 221012 h 607785"/>
              <a:gd name="connsiteX175" fmla="*/ 911458 w 1160043"/>
              <a:gd name="connsiteY175" fmla="*/ 221012 h 607785"/>
              <a:gd name="connsiteX176" fmla="*/ 939085 w 1160043"/>
              <a:gd name="connsiteY176" fmla="*/ 248639 h 607785"/>
              <a:gd name="connsiteX177" fmla="*/ 911458 w 1160043"/>
              <a:gd name="connsiteY177" fmla="*/ 276266 h 607785"/>
              <a:gd name="connsiteX178" fmla="*/ 883831 w 1160043"/>
              <a:gd name="connsiteY178" fmla="*/ 248639 h 607785"/>
              <a:gd name="connsiteX179" fmla="*/ 911458 w 1160043"/>
              <a:gd name="connsiteY179" fmla="*/ 221012 h 607785"/>
              <a:gd name="connsiteX180" fmla="*/ 800979 w 1160043"/>
              <a:gd name="connsiteY180" fmla="*/ 221012 h 607785"/>
              <a:gd name="connsiteX181" fmla="*/ 828606 w 1160043"/>
              <a:gd name="connsiteY181" fmla="*/ 248639 h 607785"/>
              <a:gd name="connsiteX182" fmla="*/ 800979 w 1160043"/>
              <a:gd name="connsiteY182" fmla="*/ 276266 h 607785"/>
              <a:gd name="connsiteX183" fmla="*/ 773352 w 1160043"/>
              <a:gd name="connsiteY183" fmla="*/ 248639 h 607785"/>
              <a:gd name="connsiteX184" fmla="*/ 800979 w 1160043"/>
              <a:gd name="connsiteY184" fmla="*/ 221012 h 607785"/>
              <a:gd name="connsiteX185" fmla="*/ 690500 w 1160043"/>
              <a:gd name="connsiteY185" fmla="*/ 221012 h 607785"/>
              <a:gd name="connsiteX186" fmla="*/ 718127 w 1160043"/>
              <a:gd name="connsiteY186" fmla="*/ 248639 h 607785"/>
              <a:gd name="connsiteX187" fmla="*/ 690500 w 1160043"/>
              <a:gd name="connsiteY187" fmla="*/ 276266 h 607785"/>
              <a:gd name="connsiteX188" fmla="*/ 662873 w 1160043"/>
              <a:gd name="connsiteY188" fmla="*/ 248639 h 607785"/>
              <a:gd name="connsiteX189" fmla="*/ 690500 w 1160043"/>
              <a:gd name="connsiteY189" fmla="*/ 221012 h 607785"/>
              <a:gd name="connsiteX190" fmla="*/ 580021 w 1160043"/>
              <a:gd name="connsiteY190" fmla="*/ 221012 h 607785"/>
              <a:gd name="connsiteX191" fmla="*/ 607648 w 1160043"/>
              <a:gd name="connsiteY191" fmla="*/ 248639 h 607785"/>
              <a:gd name="connsiteX192" fmla="*/ 580021 w 1160043"/>
              <a:gd name="connsiteY192" fmla="*/ 276266 h 607785"/>
              <a:gd name="connsiteX193" fmla="*/ 552394 w 1160043"/>
              <a:gd name="connsiteY193" fmla="*/ 248639 h 607785"/>
              <a:gd name="connsiteX194" fmla="*/ 580021 w 1160043"/>
              <a:gd name="connsiteY194" fmla="*/ 221012 h 607785"/>
              <a:gd name="connsiteX195" fmla="*/ 469543 w 1160043"/>
              <a:gd name="connsiteY195" fmla="*/ 221012 h 607785"/>
              <a:gd name="connsiteX196" fmla="*/ 497170 w 1160043"/>
              <a:gd name="connsiteY196" fmla="*/ 248639 h 607785"/>
              <a:gd name="connsiteX197" fmla="*/ 469543 w 1160043"/>
              <a:gd name="connsiteY197" fmla="*/ 276266 h 607785"/>
              <a:gd name="connsiteX198" fmla="*/ 441916 w 1160043"/>
              <a:gd name="connsiteY198" fmla="*/ 248639 h 607785"/>
              <a:gd name="connsiteX199" fmla="*/ 469543 w 1160043"/>
              <a:gd name="connsiteY199" fmla="*/ 221012 h 607785"/>
              <a:gd name="connsiteX200" fmla="*/ 359064 w 1160043"/>
              <a:gd name="connsiteY200" fmla="*/ 221012 h 607785"/>
              <a:gd name="connsiteX201" fmla="*/ 386691 w 1160043"/>
              <a:gd name="connsiteY201" fmla="*/ 248639 h 607785"/>
              <a:gd name="connsiteX202" fmla="*/ 359064 w 1160043"/>
              <a:gd name="connsiteY202" fmla="*/ 276266 h 607785"/>
              <a:gd name="connsiteX203" fmla="*/ 331437 w 1160043"/>
              <a:gd name="connsiteY203" fmla="*/ 248639 h 607785"/>
              <a:gd name="connsiteX204" fmla="*/ 359064 w 1160043"/>
              <a:gd name="connsiteY204" fmla="*/ 221012 h 607785"/>
              <a:gd name="connsiteX205" fmla="*/ 248585 w 1160043"/>
              <a:gd name="connsiteY205" fmla="*/ 221012 h 607785"/>
              <a:gd name="connsiteX206" fmla="*/ 276212 w 1160043"/>
              <a:gd name="connsiteY206" fmla="*/ 248639 h 607785"/>
              <a:gd name="connsiteX207" fmla="*/ 248585 w 1160043"/>
              <a:gd name="connsiteY207" fmla="*/ 276266 h 607785"/>
              <a:gd name="connsiteX208" fmla="*/ 220958 w 1160043"/>
              <a:gd name="connsiteY208" fmla="*/ 248639 h 607785"/>
              <a:gd name="connsiteX209" fmla="*/ 248585 w 1160043"/>
              <a:gd name="connsiteY209" fmla="*/ 221012 h 607785"/>
              <a:gd name="connsiteX210" fmla="*/ 138106 w 1160043"/>
              <a:gd name="connsiteY210" fmla="*/ 221012 h 607785"/>
              <a:gd name="connsiteX211" fmla="*/ 165733 w 1160043"/>
              <a:gd name="connsiteY211" fmla="*/ 248639 h 607785"/>
              <a:gd name="connsiteX212" fmla="*/ 138106 w 1160043"/>
              <a:gd name="connsiteY212" fmla="*/ 276266 h 607785"/>
              <a:gd name="connsiteX213" fmla="*/ 110479 w 1160043"/>
              <a:gd name="connsiteY213" fmla="*/ 248639 h 607785"/>
              <a:gd name="connsiteX214" fmla="*/ 138106 w 1160043"/>
              <a:gd name="connsiteY214" fmla="*/ 221012 h 607785"/>
              <a:gd name="connsiteX215" fmla="*/ 27627 w 1160043"/>
              <a:gd name="connsiteY215" fmla="*/ 221012 h 607785"/>
              <a:gd name="connsiteX216" fmla="*/ 55254 w 1160043"/>
              <a:gd name="connsiteY216" fmla="*/ 248639 h 607785"/>
              <a:gd name="connsiteX217" fmla="*/ 27627 w 1160043"/>
              <a:gd name="connsiteY217" fmla="*/ 276266 h 607785"/>
              <a:gd name="connsiteX218" fmla="*/ 0 w 1160043"/>
              <a:gd name="connsiteY218" fmla="*/ 248639 h 607785"/>
              <a:gd name="connsiteX219" fmla="*/ 27627 w 1160043"/>
              <a:gd name="connsiteY219" fmla="*/ 221012 h 607785"/>
              <a:gd name="connsiteX220" fmla="*/ 1132416 w 1160043"/>
              <a:gd name="connsiteY220" fmla="*/ 110506 h 607785"/>
              <a:gd name="connsiteX221" fmla="*/ 1160043 w 1160043"/>
              <a:gd name="connsiteY221" fmla="*/ 138133 h 607785"/>
              <a:gd name="connsiteX222" fmla="*/ 1132416 w 1160043"/>
              <a:gd name="connsiteY222" fmla="*/ 165760 h 607785"/>
              <a:gd name="connsiteX223" fmla="*/ 1104789 w 1160043"/>
              <a:gd name="connsiteY223" fmla="*/ 138133 h 607785"/>
              <a:gd name="connsiteX224" fmla="*/ 1132416 w 1160043"/>
              <a:gd name="connsiteY224" fmla="*/ 110506 h 607785"/>
              <a:gd name="connsiteX225" fmla="*/ 1021937 w 1160043"/>
              <a:gd name="connsiteY225" fmla="*/ 110506 h 607785"/>
              <a:gd name="connsiteX226" fmla="*/ 1049564 w 1160043"/>
              <a:gd name="connsiteY226" fmla="*/ 138133 h 607785"/>
              <a:gd name="connsiteX227" fmla="*/ 1021937 w 1160043"/>
              <a:gd name="connsiteY227" fmla="*/ 165760 h 607785"/>
              <a:gd name="connsiteX228" fmla="*/ 994310 w 1160043"/>
              <a:gd name="connsiteY228" fmla="*/ 138133 h 607785"/>
              <a:gd name="connsiteX229" fmla="*/ 1021937 w 1160043"/>
              <a:gd name="connsiteY229" fmla="*/ 110506 h 607785"/>
              <a:gd name="connsiteX230" fmla="*/ 911458 w 1160043"/>
              <a:gd name="connsiteY230" fmla="*/ 110506 h 607785"/>
              <a:gd name="connsiteX231" fmla="*/ 939085 w 1160043"/>
              <a:gd name="connsiteY231" fmla="*/ 138133 h 607785"/>
              <a:gd name="connsiteX232" fmla="*/ 911458 w 1160043"/>
              <a:gd name="connsiteY232" fmla="*/ 165760 h 607785"/>
              <a:gd name="connsiteX233" fmla="*/ 883831 w 1160043"/>
              <a:gd name="connsiteY233" fmla="*/ 138133 h 607785"/>
              <a:gd name="connsiteX234" fmla="*/ 911458 w 1160043"/>
              <a:gd name="connsiteY234" fmla="*/ 110506 h 607785"/>
              <a:gd name="connsiteX235" fmla="*/ 800979 w 1160043"/>
              <a:gd name="connsiteY235" fmla="*/ 110506 h 607785"/>
              <a:gd name="connsiteX236" fmla="*/ 828606 w 1160043"/>
              <a:gd name="connsiteY236" fmla="*/ 138133 h 607785"/>
              <a:gd name="connsiteX237" fmla="*/ 800979 w 1160043"/>
              <a:gd name="connsiteY237" fmla="*/ 165760 h 607785"/>
              <a:gd name="connsiteX238" fmla="*/ 773352 w 1160043"/>
              <a:gd name="connsiteY238" fmla="*/ 138133 h 607785"/>
              <a:gd name="connsiteX239" fmla="*/ 800979 w 1160043"/>
              <a:gd name="connsiteY239" fmla="*/ 110506 h 607785"/>
              <a:gd name="connsiteX240" fmla="*/ 690500 w 1160043"/>
              <a:gd name="connsiteY240" fmla="*/ 110506 h 607785"/>
              <a:gd name="connsiteX241" fmla="*/ 718127 w 1160043"/>
              <a:gd name="connsiteY241" fmla="*/ 138133 h 607785"/>
              <a:gd name="connsiteX242" fmla="*/ 690500 w 1160043"/>
              <a:gd name="connsiteY242" fmla="*/ 165760 h 607785"/>
              <a:gd name="connsiteX243" fmla="*/ 662873 w 1160043"/>
              <a:gd name="connsiteY243" fmla="*/ 138133 h 607785"/>
              <a:gd name="connsiteX244" fmla="*/ 690500 w 1160043"/>
              <a:gd name="connsiteY244" fmla="*/ 110506 h 607785"/>
              <a:gd name="connsiteX245" fmla="*/ 580021 w 1160043"/>
              <a:gd name="connsiteY245" fmla="*/ 110506 h 607785"/>
              <a:gd name="connsiteX246" fmla="*/ 607648 w 1160043"/>
              <a:gd name="connsiteY246" fmla="*/ 138133 h 607785"/>
              <a:gd name="connsiteX247" fmla="*/ 580021 w 1160043"/>
              <a:gd name="connsiteY247" fmla="*/ 165760 h 607785"/>
              <a:gd name="connsiteX248" fmla="*/ 552394 w 1160043"/>
              <a:gd name="connsiteY248" fmla="*/ 138133 h 607785"/>
              <a:gd name="connsiteX249" fmla="*/ 580021 w 1160043"/>
              <a:gd name="connsiteY249" fmla="*/ 110506 h 607785"/>
              <a:gd name="connsiteX250" fmla="*/ 469543 w 1160043"/>
              <a:gd name="connsiteY250" fmla="*/ 110506 h 607785"/>
              <a:gd name="connsiteX251" fmla="*/ 497170 w 1160043"/>
              <a:gd name="connsiteY251" fmla="*/ 138133 h 607785"/>
              <a:gd name="connsiteX252" fmla="*/ 469543 w 1160043"/>
              <a:gd name="connsiteY252" fmla="*/ 165760 h 607785"/>
              <a:gd name="connsiteX253" fmla="*/ 441916 w 1160043"/>
              <a:gd name="connsiteY253" fmla="*/ 138133 h 607785"/>
              <a:gd name="connsiteX254" fmla="*/ 469543 w 1160043"/>
              <a:gd name="connsiteY254" fmla="*/ 110506 h 607785"/>
              <a:gd name="connsiteX255" fmla="*/ 359064 w 1160043"/>
              <a:gd name="connsiteY255" fmla="*/ 110506 h 607785"/>
              <a:gd name="connsiteX256" fmla="*/ 386691 w 1160043"/>
              <a:gd name="connsiteY256" fmla="*/ 138133 h 607785"/>
              <a:gd name="connsiteX257" fmla="*/ 359064 w 1160043"/>
              <a:gd name="connsiteY257" fmla="*/ 165760 h 607785"/>
              <a:gd name="connsiteX258" fmla="*/ 331437 w 1160043"/>
              <a:gd name="connsiteY258" fmla="*/ 138133 h 607785"/>
              <a:gd name="connsiteX259" fmla="*/ 359064 w 1160043"/>
              <a:gd name="connsiteY259" fmla="*/ 110506 h 607785"/>
              <a:gd name="connsiteX260" fmla="*/ 248585 w 1160043"/>
              <a:gd name="connsiteY260" fmla="*/ 110506 h 607785"/>
              <a:gd name="connsiteX261" fmla="*/ 276212 w 1160043"/>
              <a:gd name="connsiteY261" fmla="*/ 138133 h 607785"/>
              <a:gd name="connsiteX262" fmla="*/ 248585 w 1160043"/>
              <a:gd name="connsiteY262" fmla="*/ 165760 h 607785"/>
              <a:gd name="connsiteX263" fmla="*/ 220958 w 1160043"/>
              <a:gd name="connsiteY263" fmla="*/ 138133 h 607785"/>
              <a:gd name="connsiteX264" fmla="*/ 248585 w 1160043"/>
              <a:gd name="connsiteY264" fmla="*/ 110506 h 607785"/>
              <a:gd name="connsiteX265" fmla="*/ 138106 w 1160043"/>
              <a:gd name="connsiteY265" fmla="*/ 110506 h 607785"/>
              <a:gd name="connsiteX266" fmla="*/ 165733 w 1160043"/>
              <a:gd name="connsiteY266" fmla="*/ 138133 h 607785"/>
              <a:gd name="connsiteX267" fmla="*/ 138106 w 1160043"/>
              <a:gd name="connsiteY267" fmla="*/ 165760 h 607785"/>
              <a:gd name="connsiteX268" fmla="*/ 110479 w 1160043"/>
              <a:gd name="connsiteY268" fmla="*/ 138133 h 607785"/>
              <a:gd name="connsiteX269" fmla="*/ 138106 w 1160043"/>
              <a:gd name="connsiteY269" fmla="*/ 110506 h 607785"/>
              <a:gd name="connsiteX270" fmla="*/ 27627 w 1160043"/>
              <a:gd name="connsiteY270" fmla="*/ 110506 h 607785"/>
              <a:gd name="connsiteX271" fmla="*/ 55254 w 1160043"/>
              <a:gd name="connsiteY271" fmla="*/ 138133 h 607785"/>
              <a:gd name="connsiteX272" fmla="*/ 27627 w 1160043"/>
              <a:gd name="connsiteY272" fmla="*/ 165760 h 607785"/>
              <a:gd name="connsiteX273" fmla="*/ 0 w 1160043"/>
              <a:gd name="connsiteY273" fmla="*/ 138133 h 607785"/>
              <a:gd name="connsiteX274" fmla="*/ 27627 w 1160043"/>
              <a:gd name="connsiteY274" fmla="*/ 110506 h 607785"/>
              <a:gd name="connsiteX275" fmla="*/ 1132416 w 1160043"/>
              <a:gd name="connsiteY275" fmla="*/ 0 h 607785"/>
              <a:gd name="connsiteX276" fmla="*/ 1160043 w 1160043"/>
              <a:gd name="connsiteY276" fmla="*/ 27627 h 607785"/>
              <a:gd name="connsiteX277" fmla="*/ 1132416 w 1160043"/>
              <a:gd name="connsiteY277" fmla="*/ 55254 h 607785"/>
              <a:gd name="connsiteX278" fmla="*/ 1104789 w 1160043"/>
              <a:gd name="connsiteY278" fmla="*/ 27627 h 607785"/>
              <a:gd name="connsiteX279" fmla="*/ 1132416 w 1160043"/>
              <a:gd name="connsiteY279" fmla="*/ 0 h 607785"/>
              <a:gd name="connsiteX280" fmla="*/ 1021937 w 1160043"/>
              <a:gd name="connsiteY280" fmla="*/ 0 h 607785"/>
              <a:gd name="connsiteX281" fmla="*/ 1049564 w 1160043"/>
              <a:gd name="connsiteY281" fmla="*/ 27627 h 607785"/>
              <a:gd name="connsiteX282" fmla="*/ 1021937 w 1160043"/>
              <a:gd name="connsiteY282" fmla="*/ 55254 h 607785"/>
              <a:gd name="connsiteX283" fmla="*/ 994310 w 1160043"/>
              <a:gd name="connsiteY283" fmla="*/ 27627 h 607785"/>
              <a:gd name="connsiteX284" fmla="*/ 1021937 w 1160043"/>
              <a:gd name="connsiteY284" fmla="*/ 0 h 607785"/>
              <a:gd name="connsiteX285" fmla="*/ 911458 w 1160043"/>
              <a:gd name="connsiteY285" fmla="*/ 0 h 607785"/>
              <a:gd name="connsiteX286" fmla="*/ 939085 w 1160043"/>
              <a:gd name="connsiteY286" fmla="*/ 27627 h 607785"/>
              <a:gd name="connsiteX287" fmla="*/ 911458 w 1160043"/>
              <a:gd name="connsiteY287" fmla="*/ 55254 h 607785"/>
              <a:gd name="connsiteX288" fmla="*/ 883831 w 1160043"/>
              <a:gd name="connsiteY288" fmla="*/ 27627 h 607785"/>
              <a:gd name="connsiteX289" fmla="*/ 911458 w 1160043"/>
              <a:gd name="connsiteY289" fmla="*/ 0 h 607785"/>
              <a:gd name="connsiteX290" fmla="*/ 800979 w 1160043"/>
              <a:gd name="connsiteY290" fmla="*/ 0 h 607785"/>
              <a:gd name="connsiteX291" fmla="*/ 828606 w 1160043"/>
              <a:gd name="connsiteY291" fmla="*/ 27627 h 607785"/>
              <a:gd name="connsiteX292" fmla="*/ 800979 w 1160043"/>
              <a:gd name="connsiteY292" fmla="*/ 55254 h 607785"/>
              <a:gd name="connsiteX293" fmla="*/ 773352 w 1160043"/>
              <a:gd name="connsiteY293" fmla="*/ 27627 h 607785"/>
              <a:gd name="connsiteX294" fmla="*/ 800979 w 1160043"/>
              <a:gd name="connsiteY294" fmla="*/ 0 h 607785"/>
              <a:gd name="connsiteX295" fmla="*/ 690500 w 1160043"/>
              <a:gd name="connsiteY295" fmla="*/ 0 h 607785"/>
              <a:gd name="connsiteX296" fmla="*/ 718127 w 1160043"/>
              <a:gd name="connsiteY296" fmla="*/ 27627 h 607785"/>
              <a:gd name="connsiteX297" fmla="*/ 690500 w 1160043"/>
              <a:gd name="connsiteY297" fmla="*/ 55254 h 607785"/>
              <a:gd name="connsiteX298" fmla="*/ 662873 w 1160043"/>
              <a:gd name="connsiteY298" fmla="*/ 27627 h 607785"/>
              <a:gd name="connsiteX299" fmla="*/ 690500 w 1160043"/>
              <a:gd name="connsiteY299" fmla="*/ 0 h 607785"/>
              <a:gd name="connsiteX300" fmla="*/ 580021 w 1160043"/>
              <a:gd name="connsiteY300" fmla="*/ 0 h 607785"/>
              <a:gd name="connsiteX301" fmla="*/ 607648 w 1160043"/>
              <a:gd name="connsiteY301" fmla="*/ 27627 h 607785"/>
              <a:gd name="connsiteX302" fmla="*/ 580021 w 1160043"/>
              <a:gd name="connsiteY302" fmla="*/ 55254 h 607785"/>
              <a:gd name="connsiteX303" fmla="*/ 552394 w 1160043"/>
              <a:gd name="connsiteY303" fmla="*/ 27627 h 607785"/>
              <a:gd name="connsiteX304" fmla="*/ 580021 w 1160043"/>
              <a:gd name="connsiteY304" fmla="*/ 0 h 607785"/>
              <a:gd name="connsiteX305" fmla="*/ 469543 w 1160043"/>
              <a:gd name="connsiteY305" fmla="*/ 0 h 607785"/>
              <a:gd name="connsiteX306" fmla="*/ 497170 w 1160043"/>
              <a:gd name="connsiteY306" fmla="*/ 27627 h 607785"/>
              <a:gd name="connsiteX307" fmla="*/ 469543 w 1160043"/>
              <a:gd name="connsiteY307" fmla="*/ 55254 h 607785"/>
              <a:gd name="connsiteX308" fmla="*/ 441916 w 1160043"/>
              <a:gd name="connsiteY308" fmla="*/ 27627 h 607785"/>
              <a:gd name="connsiteX309" fmla="*/ 469543 w 1160043"/>
              <a:gd name="connsiteY309" fmla="*/ 0 h 607785"/>
              <a:gd name="connsiteX310" fmla="*/ 359064 w 1160043"/>
              <a:gd name="connsiteY310" fmla="*/ 0 h 607785"/>
              <a:gd name="connsiteX311" fmla="*/ 386691 w 1160043"/>
              <a:gd name="connsiteY311" fmla="*/ 27627 h 607785"/>
              <a:gd name="connsiteX312" fmla="*/ 359064 w 1160043"/>
              <a:gd name="connsiteY312" fmla="*/ 55254 h 607785"/>
              <a:gd name="connsiteX313" fmla="*/ 331437 w 1160043"/>
              <a:gd name="connsiteY313" fmla="*/ 27627 h 607785"/>
              <a:gd name="connsiteX314" fmla="*/ 359064 w 1160043"/>
              <a:gd name="connsiteY314" fmla="*/ 0 h 607785"/>
              <a:gd name="connsiteX315" fmla="*/ 248585 w 1160043"/>
              <a:gd name="connsiteY315" fmla="*/ 0 h 607785"/>
              <a:gd name="connsiteX316" fmla="*/ 276212 w 1160043"/>
              <a:gd name="connsiteY316" fmla="*/ 27627 h 607785"/>
              <a:gd name="connsiteX317" fmla="*/ 248585 w 1160043"/>
              <a:gd name="connsiteY317" fmla="*/ 55254 h 607785"/>
              <a:gd name="connsiteX318" fmla="*/ 220958 w 1160043"/>
              <a:gd name="connsiteY318" fmla="*/ 27627 h 607785"/>
              <a:gd name="connsiteX319" fmla="*/ 248585 w 1160043"/>
              <a:gd name="connsiteY319" fmla="*/ 0 h 607785"/>
              <a:gd name="connsiteX320" fmla="*/ 138106 w 1160043"/>
              <a:gd name="connsiteY320" fmla="*/ 0 h 607785"/>
              <a:gd name="connsiteX321" fmla="*/ 165733 w 1160043"/>
              <a:gd name="connsiteY321" fmla="*/ 27627 h 607785"/>
              <a:gd name="connsiteX322" fmla="*/ 138106 w 1160043"/>
              <a:gd name="connsiteY322" fmla="*/ 55254 h 607785"/>
              <a:gd name="connsiteX323" fmla="*/ 110479 w 1160043"/>
              <a:gd name="connsiteY323" fmla="*/ 27627 h 607785"/>
              <a:gd name="connsiteX324" fmla="*/ 138106 w 1160043"/>
              <a:gd name="connsiteY324" fmla="*/ 0 h 607785"/>
              <a:gd name="connsiteX325" fmla="*/ 27627 w 1160043"/>
              <a:gd name="connsiteY325" fmla="*/ 0 h 607785"/>
              <a:gd name="connsiteX326" fmla="*/ 55254 w 1160043"/>
              <a:gd name="connsiteY326" fmla="*/ 27627 h 607785"/>
              <a:gd name="connsiteX327" fmla="*/ 27627 w 1160043"/>
              <a:gd name="connsiteY327" fmla="*/ 55254 h 607785"/>
              <a:gd name="connsiteX328" fmla="*/ 0 w 1160043"/>
              <a:gd name="connsiteY328" fmla="*/ 27627 h 607785"/>
              <a:gd name="connsiteX329" fmla="*/ 27627 w 1160043"/>
              <a:gd name="connsiteY329" fmla="*/ 0 h 607785"/>
            </a:gdLst>
            <a:ahLst/>
            <a:cxnLst/>
            <a:rect l="l" t="t" r="r" b="b"/>
            <a:pathLst>
              <a:path w="1160043" h="607785">
                <a:moveTo>
                  <a:pt x="1132416" y="552531"/>
                </a:moveTo>
                <a:cubicBezTo>
                  <a:pt x="1147674" y="552531"/>
                  <a:pt x="1160043" y="564900"/>
                  <a:pt x="1160043" y="580158"/>
                </a:cubicBezTo>
                <a:cubicBezTo>
                  <a:pt x="1160043" y="595416"/>
                  <a:pt x="1147674" y="607785"/>
                  <a:pt x="1132416" y="607785"/>
                </a:cubicBezTo>
                <a:cubicBezTo>
                  <a:pt x="1117158" y="607785"/>
                  <a:pt x="1104789" y="595416"/>
                  <a:pt x="1104789" y="580158"/>
                </a:cubicBezTo>
                <a:cubicBezTo>
                  <a:pt x="1104789" y="564900"/>
                  <a:pt x="1117158" y="552531"/>
                  <a:pt x="1132416" y="552531"/>
                </a:cubicBezTo>
                <a:close/>
                <a:moveTo>
                  <a:pt x="1021937" y="552531"/>
                </a:moveTo>
                <a:cubicBezTo>
                  <a:pt x="1037195" y="552531"/>
                  <a:pt x="1049564" y="564900"/>
                  <a:pt x="1049564" y="580158"/>
                </a:cubicBezTo>
                <a:cubicBezTo>
                  <a:pt x="1049564" y="595416"/>
                  <a:pt x="1037195" y="607785"/>
                  <a:pt x="1021937" y="607785"/>
                </a:cubicBezTo>
                <a:cubicBezTo>
                  <a:pt x="1006679" y="607785"/>
                  <a:pt x="994310" y="595416"/>
                  <a:pt x="994310" y="580158"/>
                </a:cubicBezTo>
                <a:cubicBezTo>
                  <a:pt x="994310" y="564900"/>
                  <a:pt x="1006679" y="552531"/>
                  <a:pt x="1021937" y="552531"/>
                </a:cubicBezTo>
                <a:close/>
                <a:moveTo>
                  <a:pt x="911458" y="552531"/>
                </a:moveTo>
                <a:cubicBezTo>
                  <a:pt x="926716" y="552531"/>
                  <a:pt x="939085" y="564900"/>
                  <a:pt x="939085" y="580158"/>
                </a:cubicBezTo>
                <a:cubicBezTo>
                  <a:pt x="939085" y="595416"/>
                  <a:pt x="926716" y="607785"/>
                  <a:pt x="911458" y="607785"/>
                </a:cubicBezTo>
                <a:cubicBezTo>
                  <a:pt x="896200" y="607785"/>
                  <a:pt x="883831" y="595416"/>
                  <a:pt x="883831" y="580158"/>
                </a:cubicBezTo>
                <a:cubicBezTo>
                  <a:pt x="883831" y="564900"/>
                  <a:pt x="896200" y="552531"/>
                  <a:pt x="911458" y="552531"/>
                </a:cubicBezTo>
                <a:close/>
                <a:moveTo>
                  <a:pt x="800979" y="552531"/>
                </a:moveTo>
                <a:cubicBezTo>
                  <a:pt x="816237" y="552531"/>
                  <a:pt x="828606" y="564900"/>
                  <a:pt x="828606" y="580158"/>
                </a:cubicBezTo>
                <a:cubicBezTo>
                  <a:pt x="828606" y="595416"/>
                  <a:pt x="816237" y="607785"/>
                  <a:pt x="800979" y="607785"/>
                </a:cubicBezTo>
                <a:cubicBezTo>
                  <a:pt x="785721" y="607785"/>
                  <a:pt x="773352" y="595416"/>
                  <a:pt x="773352" y="580158"/>
                </a:cubicBezTo>
                <a:cubicBezTo>
                  <a:pt x="773352" y="564900"/>
                  <a:pt x="785721" y="552531"/>
                  <a:pt x="800979" y="552531"/>
                </a:cubicBezTo>
                <a:close/>
                <a:moveTo>
                  <a:pt x="690500" y="552531"/>
                </a:moveTo>
                <a:cubicBezTo>
                  <a:pt x="705758" y="552531"/>
                  <a:pt x="718127" y="564900"/>
                  <a:pt x="718127" y="580158"/>
                </a:cubicBezTo>
                <a:cubicBezTo>
                  <a:pt x="718127" y="595416"/>
                  <a:pt x="705758" y="607785"/>
                  <a:pt x="690500" y="607785"/>
                </a:cubicBezTo>
                <a:cubicBezTo>
                  <a:pt x="675242" y="607785"/>
                  <a:pt x="662873" y="595416"/>
                  <a:pt x="662873" y="580158"/>
                </a:cubicBezTo>
                <a:cubicBezTo>
                  <a:pt x="662873" y="564900"/>
                  <a:pt x="675242" y="552531"/>
                  <a:pt x="690500" y="552531"/>
                </a:cubicBezTo>
                <a:close/>
                <a:moveTo>
                  <a:pt x="580021" y="552531"/>
                </a:moveTo>
                <a:cubicBezTo>
                  <a:pt x="595279" y="552531"/>
                  <a:pt x="607648" y="564900"/>
                  <a:pt x="607648" y="580158"/>
                </a:cubicBezTo>
                <a:cubicBezTo>
                  <a:pt x="607648" y="595416"/>
                  <a:pt x="595279" y="607785"/>
                  <a:pt x="580021" y="607785"/>
                </a:cubicBezTo>
                <a:cubicBezTo>
                  <a:pt x="564763" y="607785"/>
                  <a:pt x="552394" y="595416"/>
                  <a:pt x="552394" y="580158"/>
                </a:cubicBezTo>
                <a:cubicBezTo>
                  <a:pt x="552394" y="564900"/>
                  <a:pt x="564763" y="552531"/>
                  <a:pt x="580021" y="552531"/>
                </a:cubicBezTo>
                <a:close/>
                <a:moveTo>
                  <a:pt x="469543" y="552531"/>
                </a:moveTo>
                <a:cubicBezTo>
                  <a:pt x="484801" y="552531"/>
                  <a:pt x="497170" y="564900"/>
                  <a:pt x="497170" y="580158"/>
                </a:cubicBezTo>
                <a:cubicBezTo>
                  <a:pt x="497170" y="595416"/>
                  <a:pt x="484801" y="607785"/>
                  <a:pt x="469543" y="607785"/>
                </a:cubicBezTo>
                <a:cubicBezTo>
                  <a:pt x="454285" y="607785"/>
                  <a:pt x="441916" y="595416"/>
                  <a:pt x="441916" y="580158"/>
                </a:cubicBezTo>
                <a:cubicBezTo>
                  <a:pt x="441916" y="564900"/>
                  <a:pt x="454285" y="552531"/>
                  <a:pt x="469543" y="552531"/>
                </a:cubicBezTo>
                <a:close/>
                <a:moveTo>
                  <a:pt x="359064" y="552531"/>
                </a:moveTo>
                <a:cubicBezTo>
                  <a:pt x="374322" y="552531"/>
                  <a:pt x="386691" y="564900"/>
                  <a:pt x="386691" y="580158"/>
                </a:cubicBezTo>
                <a:cubicBezTo>
                  <a:pt x="386691" y="595416"/>
                  <a:pt x="374322" y="607785"/>
                  <a:pt x="359064" y="607785"/>
                </a:cubicBezTo>
                <a:cubicBezTo>
                  <a:pt x="343806" y="607785"/>
                  <a:pt x="331437" y="595416"/>
                  <a:pt x="331437" y="580158"/>
                </a:cubicBezTo>
                <a:cubicBezTo>
                  <a:pt x="331437" y="564900"/>
                  <a:pt x="343806" y="552531"/>
                  <a:pt x="359064" y="552531"/>
                </a:cubicBezTo>
                <a:close/>
                <a:moveTo>
                  <a:pt x="248585" y="552531"/>
                </a:moveTo>
                <a:cubicBezTo>
                  <a:pt x="263843" y="552531"/>
                  <a:pt x="276212" y="564900"/>
                  <a:pt x="276212" y="580158"/>
                </a:cubicBezTo>
                <a:cubicBezTo>
                  <a:pt x="276212" y="595416"/>
                  <a:pt x="263843" y="607785"/>
                  <a:pt x="248585" y="607785"/>
                </a:cubicBezTo>
                <a:cubicBezTo>
                  <a:pt x="233327" y="607785"/>
                  <a:pt x="220958" y="595416"/>
                  <a:pt x="220958" y="580158"/>
                </a:cubicBezTo>
                <a:cubicBezTo>
                  <a:pt x="220958" y="564900"/>
                  <a:pt x="233327" y="552531"/>
                  <a:pt x="248585" y="552531"/>
                </a:cubicBezTo>
                <a:close/>
                <a:moveTo>
                  <a:pt x="138106" y="552531"/>
                </a:moveTo>
                <a:cubicBezTo>
                  <a:pt x="153364" y="552531"/>
                  <a:pt x="165733" y="564900"/>
                  <a:pt x="165733" y="580158"/>
                </a:cubicBezTo>
                <a:cubicBezTo>
                  <a:pt x="165733" y="595416"/>
                  <a:pt x="153364" y="607785"/>
                  <a:pt x="138106" y="607785"/>
                </a:cubicBezTo>
                <a:cubicBezTo>
                  <a:pt x="122848" y="607785"/>
                  <a:pt x="110479" y="595416"/>
                  <a:pt x="110479" y="580158"/>
                </a:cubicBezTo>
                <a:cubicBezTo>
                  <a:pt x="110479" y="564900"/>
                  <a:pt x="122848" y="552531"/>
                  <a:pt x="138106" y="552531"/>
                </a:cubicBezTo>
                <a:close/>
                <a:moveTo>
                  <a:pt x="27627" y="552531"/>
                </a:moveTo>
                <a:cubicBezTo>
                  <a:pt x="42885" y="552531"/>
                  <a:pt x="55254" y="564900"/>
                  <a:pt x="55254" y="580158"/>
                </a:cubicBezTo>
                <a:cubicBezTo>
                  <a:pt x="55254" y="595416"/>
                  <a:pt x="42885" y="607785"/>
                  <a:pt x="27627" y="607785"/>
                </a:cubicBezTo>
                <a:cubicBezTo>
                  <a:pt x="12369" y="607785"/>
                  <a:pt x="0" y="595416"/>
                  <a:pt x="0" y="580158"/>
                </a:cubicBezTo>
                <a:cubicBezTo>
                  <a:pt x="0" y="564900"/>
                  <a:pt x="12369" y="552531"/>
                  <a:pt x="27627" y="552531"/>
                </a:cubicBezTo>
                <a:close/>
                <a:moveTo>
                  <a:pt x="1132416" y="442025"/>
                </a:moveTo>
                <a:cubicBezTo>
                  <a:pt x="1147674" y="442025"/>
                  <a:pt x="1160043" y="454394"/>
                  <a:pt x="1160043" y="469652"/>
                </a:cubicBezTo>
                <a:cubicBezTo>
                  <a:pt x="1160043" y="484910"/>
                  <a:pt x="1147674" y="497279"/>
                  <a:pt x="1132416" y="497279"/>
                </a:cubicBezTo>
                <a:cubicBezTo>
                  <a:pt x="1117158" y="497279"/>
                  <a:pt x="1104789" y="484910"/>
                  <a:pt x="1104789" y="469652"/>
                </a:cubicBezTo>
                <a:cubicBezTo>
                  <a:pt x="1104789" y="454394"/>
                  <a:pt x="1117158" y="442025"/>
                  <a:pt x="1132416" y="442025"/>
                </a:cubicBezTo>
                <a:close/>
                <a:moveTo>
                  <a:pt x="1021937" y="442025"/>
                </a:moveTo>
                <a:cubicBezTo>
                  <a:pt x="1037195" y="442025"/>
                  <a:pt x="1049564" y="454394"/>
                  <a:pt x="1049564" y="469652"/>
                </a:cubicBezTo>
                <a:cubicBezTo>
                  <a:pt x="1049564" y="484910"/>
                  <a:pt x="1037195" y="497279"/>
                  <a:pt x="1021937" y="497279"/>
                </a:cubicBezTo>
                <a:cubicBezTo>
                  <a:pt x="1006679" y="497279"/>
                  <a:pt x="994310" y="484910"/>
                  <a:pt x="994310" y="469652"/>
                </a:cubicBezTo>
                <a:cubicBezTo>
                  <a:pt x="994310" y="454394"/>
                  <a:pt x="1006679" y="442025"/>
                  <a:pt x="1021937" y="442025"/>
                </a:cubicBezTo>
                <a:close/>
                <a:moveTo>
                  <a:pt x="911458" y="442025"/>
                </a:moveTo>
                <a:cubicBezTo>
                  <a:pt x="926716" y="442025"/>
                  <a:pt x="939085" y="454394"/>
                  <a:pt x="939085" y="469652"/>
                </a:cubicBezTo>
                <a:cubicBezTo>
                  <a:pt x="939085" y="484910"/>
                  <a:pt x="926716" y="497279"/>
                  <a:pt x="911458" y="497279"/>
                </a:cubicBezTo>
                <a:cubicBezTo>
                  <a:pt x="896200" y="497279"/>
                  <a:pt x="883831" y="484910"/>
                  <a:pt x="883831" y="469652"/>
                </a:cubicBezTo>
                <a:cubicBezTo>
                  <a:pt x="883831" y="454394"/>
                  <a:pt x="896200" y="442025"/>
                  <a:pt x="911458" y="442025"/>
                </a:cubicBezTo>
                <a:close/>
                <a:moveTo>
                  <a:pt x="800979" y="442025"/>
                </a:moveTo>
                <a:cubicBezTo>
                  <a:pt x="816237" y="442025"/>
                  <a:pt x="828606" y="454394"/>
                  <a:pt x="828606" y="469652"/>
                </a:cubicBezTo>
                <a:cubicBezTo>
                  <a:pt x="828606" y="484910"/>
                  <a:pt x="816237" y="497279"/>
                  <a:pt x="800979" y="497279"/>
                </a:cubicBezTo>
                <a:cubicBezTo>
                  <a:pt x="785721" y="497279"/>
                  <a:pt x="773352" y="484910"/>
                  <a:pt x="773352" y="469652"/>
                </a:cubicBezTo>
                <a:cubicBezTo>
                  <a:pt x="773352" y="454394"/>
                  <a:pt x="785721" y="442025"/>
                  <a:pt x="800979" y="442025"/>
                </a:cubicBezTo>
                <a:close/>
                <a:moveTo>
                  <a:pt x="690500" y="442025"/>
                </a:moveTo>
                <a:cubicBezTo>
                  <a:pt x="705758" y="442025"/>
                  <a:pt x="718127" y="454394"/>
                  <a:pt x="718127" y="469652"/>
                </a:cubicBezTo>
                <a:cubicBezTo>
                  <a:pt x="718127" y="484910"/>
                  <a:pt x="705758" y="497279"/>
                  <a:pt x="690500" y="497279"/>
                </a:cubicBezTo>
                <a:cubicBezTo>
                  <a:pt x="675242" y="497279"/>
                  <a:pt x="662873" y="484910"/>
                  <a:pt x="662873" y="469652"/>
                </a:cubicBezTo>
                <a:cubicBezTo>
                  <a:pt x="662873" y="454394"/>
                  <a:pt x="675242" y="442025"/>
                  <a:pt x="690500" y="442025"/>
                </a:cubicBezTo>
                <a:close/>
                <a:moveTo>
                  <a:pt x="580021" y="442025"/>
                </a:moveTo>
                <a:cubicBezTo>
                  <a:pt x="595279" y="442025"/>
                  <a:pt x="607648" y="454394"/>
                  <a:pt x="607648" y="469652"/>
                </a:cubicBezTo>
                <a:cubicBezTo>
                  <a:pt x="607648" y="484910"/>
                  <a:pt x="595279" y="497279"/>
                  <a:pt x="580021" y="497279"/>
                </a:cubicBezTo>
                <a:cubicBezTo>
                  <a:pt x="564763" y="497279"/>
                  <a:pt x="552394" y="484910"/>
                  <a:pt x="552394" y="469652"/>
                </a:cubicBezTo>
                <a:cubicBezTo>
                  <a:pt x="552394" y="454394"/>
                  <a:pt x="564763" y="442025"/>
                  <a:pt x="580021" y="442025"/>
                </a:cubicBezTo>
                <a:close/>
                <a:moveTo>
                  <a:pt x="469543" y="442025"/>
                </a:moveTo>
                <a:cubicBezTo>
                  <a:pt x="484801" y="442025"/>
                  <a:pt x="497170" y="454394"/>
                  <a:pt x="497170" y="469652"/>
                </a:cubicBezTo>
                <a:cubicBezTo>
                  <a:pt x="497170" y="484910"/>
                  <a:pt x="484801" y="497279"/>
                  <a:pt x="469543" y="497279"/>
                </a:cubicBezTo>
                <a:cubicBezTo>
                  <a:pt x="454285" y="497279"/>
                  <a:pt x="441916" y="484910"/>
                  <a:pt x="441916" y="469652"/>
                </a:cubicBezTo>
                <a:cubicBezTo>
                  <a:pt x="441916" y="454394"/>
                  <a:pt x="454285" y="442025"/>
                  <a:pt x="469543" y="442025"/>
                </a:cubicBezTo>
                <a:close/>
                <a:moveTo>
                  <a:pt x="359064" y="442025"/>
                </a:moveTo>
                <a:cubicBezTo>
                  <a:pt x="374322" y="442025"/>
                  <a:pt x="386691" y="454394"/>
                  <a:pt x="386691" y="469652"/>
                </a:cubicBezTo>
                <a:cubicBezTo>
                  <a:pt x="386691" y="484910"/>
                  <a:pt x="374322" y="497279"/>
                  <a:pt x="359064" y="497279"/>
                </a:cubicBezTo>
                <a:cubicBezTo>
                  <a:pt x="343806" y="497279"/>
                  <a:pt x="331437" y="484910"/>
                  <a:pt x="331437" y="469652"/>
                </a:cubicBezTo>
                <a:cubicBezTo>
                  <a:pt x="331437" y="454394"/>
                  <a:pt x="343806" y="442025"/>
                  <a:pt x="359064" y="442025"/>
                </a:cubicBezTo>
                <a:close/>
                <a:moveTo>
                  <a:pt x="248585" y="442025"/>
                </a:moveTo>
                <a:cubicBezTo>
                  <a:pt x="263843" y="442025"/>
                  <a:pt x="276212" y="454394"/>
                  <a:pt x="276212" y="469652"/>
                </a:cubicBezTo>
                <a:cubicBezTo>
                  <a:pt x="276212" y="484910"/>
                  <a:pt x="263843" y="497279"/>
                  <a:pt x="248585" y="497279"/>
                </a:cubicBezTo>
                <a:cubicBezTo>
                  <a:pt x="233327" y="497279"/>
                  <a:pt x="220958" y="484910"/>
                  <a:pt x="220958" y="469652"/>
                </a:cubicBezTo>
                <a:cubicBezTo>
                  <a:pt x="220958" y="454394"/>
                  <a:pt x="233327" y="442025"/>
                  <a:pt x="248585" y="442025"/>
                </a:cubicBezTo>
                <a:close/>
                <a:moveTo>
                  <a:pt x="138106" y="442025"/>
                </a:moveTo>
                <a:cubicBezTo>
                  <a:pt x="153364" y="442025"/>
                  <a:pt x="165733" y="454394"/>
                  <a:pt x="165733" y="469652"/>
                </a:cubicBezTo>
                <a:cubicBezTo>
                  <a:pt x="165733" y="484910"/>
                  <a:pt x="153364" y="497279"/>
                  <a:pt x="138106" y="497279"/>
                </a:cubicBezTo>
                <a:cubicBezTo>
                  <a:pt x="122848" y="497279"/>
                  <a:pt x="110479" y="484910"/>
                  <a:pt x="110479" y="469652"/>
                </a:cubicBezTo>
                <a:cubicBezTo>
                  <a:pt x="110479" y="454394"/>
                  <a:pt x="122848" y="442025"/>
                  <a:pt x="138106" y="442025"/>
                </a:cubicBezTo>
                <a:close/>
                <a:moveTo>
                  <a:pt x="27627" y="442025"/>
                </a:moveTo>
                <a:cubicBezTo>
                  <a:pt x="42885" y="442025"/>
                  <a:pt x="55254" y="454394"/>
                  <a:pt x="55254" y="469652"/>
                </a:cubicBezTo>
                <a:cubicBezTo>
                  <a:pt x="55254" y="484910"/>
                  <a:pt x="42885" y="497279"/>
                  <a:pt x="27627" y="497279"/>
                </a:cubicBezTo>
                <a:cubicBezTo>
                  <a:pt x="12369" y="497279"/>
                  <a:pt x="0" y="484910"/>
                  <a:pt x="0" y="469652"/>
                </a:cubicBezTo>
                <a:cubicBezTo>
                  <a:pt x="0" y="454394"/>
                  <a:pt x="12369" y="442025"/>
                  <a:pt x="27627" y="442025"/>
                </a:cubicBezTo>
                <a:close/>
                <a:moveTo>
                  <a:pt x="1132416" y="331519"/>
                </a:moveTo>
                <a:cubicBezTo>
                  <a:pt x="1147674" y="331519"/>
                  <a:pt x="1160043" y="343888"/>
                  <a:pt x="1160043" y="359146"/>
                </a:cubicBezTo>
                <a:cubicBezTo>
                  <a:pt x="1160043" y="374404"/>
                  <a:pt x="1147674" y="386773"/>
                  <a:pt x="1132416" y="386773"/>
                </a:cubicBezTo>
                <a:cubicBezTo>
                  <a:pt x="1117158" y="386773"/>
                  <a:pt x="1104789" y="374404"/>
                  <a:pt x="1104789" y="359146"/>
                </a:cubicBezTo>
                <a:cubicBezTo>
                  <a:pt x="1104789" y="343888"/>
                  <a:pt x="1117158" y="331519"/>
                  <a:pt x="1132416" y="331519"/>
                </a:cubicBezTo>
                <a:close/>
                <a:moveTo>
                  <a:pt x="1021937" y="331519"/>
                </a:moveTo>
                <a:cubicBezTo>
                  <a:pt x="1037195" y="331519"/>
                  <a:pt x="1049564" y="343888"/>
                  <a:pt x="1049564" y="359146"/>
                </a:cubicBezTo>
                <a:cubicBezTo>
                  <a:pt x="1049564" y="374404"/>
                  <a:pt x="1037195" y="386773"/>
                  <a:pt x="1021937" y="386773"/>
                </a:cubicBezTo>
                <a:cubicBezTo>
                  <a:pt x="1006679" y="386773"/>
                  <a:pt x="994310" y="374404"/>
                  <a:pt x="994310" y="359146"/>
                </a:cubicBezTo>
                <a:cubicBezTo>
                  <a:pt x="994310" y="343888"/>
                  <a:pt x="1006679" y="331519"/>
                  <a:pt x="1021937" y="331519"/>
                </a:cubicBezTo>
                <a:close/>
                <a:moveTo>
                  <a:pt x="911458" y="331519"/>
                </a:moveTo>
                <a:cubicBezTo>
                  <a:pt x="926716" y="331519"/>
                  <a:pt x="939085" y="343888"/>
                  <a:pt x="939085" y="359146"/>
                </a:cubicBezTo>
                <a:cubicBezTo>
                  <a:pt x="939085" y="374404"/>
                  <a:pt x="926716" y="386773"/>
                  <a:pt x="911458" y="386773"/>
                </a:cubicBezTo>
                <a:cubicBezTo>
                  <a:pt x="896200" y="386773"/>
                  <a:pt x="883831" y="374404"/>
                  <a:pt x="883831" y="359146"/>
                </a:cubicBezTo>
                <a:cubicBezTo>
                  <a:pt x="883831" y="343888"/>
                  <a:pt x="896200" y="331519"/>
                  <a:pt x="911458" y="331519"/>
                </a:cubicBezTo>
                <a:close/>
                <a:moveTo>
                  <a:pt x="800979" y="331519"/>
                </a:moveTo>
                <a:cubicBezTo>
                  <a:pt x="816237" y="331519"/>
                  <a:pt x="828606" y="343888"/>
                  <a:pt x="828606" y="359146"/>
                </a:cubicBezTo>
                <a:cubicBezTo>
                  <a:pt x="828606" y="374404"/>
                  <a:pt x="816237" y="386773"/>
                  <a:pt x="800979" y="386773"/>
                </a:cubicBezTo>
                <a:cubicBezTo>
                  <a:pt x="785721" y="386773"/>
                  <a:pt x="773352" y="374404"/>
                  <a:pt x="773352" y="359146"/>
                </a:cubicBezTo>
                <a:cubicBezTo>
                  <a:pt x="773352" y="343888"/>
                  <a:pt x="785721" y="331519"/>
                  <a:pt x="800979" y="331519"/>
                </a:cubicBezTo>
                <a:close/>
                <a:moveTo>
                  <a:pt x="690500" y="331519"/>
                </a:moveTo>
                <a:cubicBezTo>
                  <a:pt x="705758" y="331519"/>
                  <a:pt x="718127" y="343888"/>
                  <a:pt x="718127" y="359146"/>
                </a:cubicBezTo>
                <a:cubicBezTo>
                  <a:pt x="718127" y="374404"/>
                  <a:pt x="705758" y="386773"/>
                  <a:pt x="690500" y="386773"/>
                </a:cubicBezTo>
                <a:cubicBezTo>
                  <a:pt x="675242" y="386773"/>
                  <a:pt x="662873" y="374404"/>
                  <a:pt x="662873" y="359146"/>
                </a:cubicBezTo>
                <a:cubicBezTo>
                  <a:pt x="662873" y="343888"/>
                  <a:pt x="675242" y="331519"/>
                  <a:pt x="690500" y="331519"/>
                </a:cubicBezTo>
                <a:close/>
                <a:moveTo>
                  <a:pt x="580021" y="331519"/>
                </a:moveTo>
                <a:cubicBezTo>
                  <a:pt x="595279" y="331519"/>
                  <a:pt x="607648" y="343888"/>
                  <a:pt x="607648" y="359146"/>
                </a:cubicBezTo>
                <a:cubicBezTo>
                  <a:pt x="607648" y="374404"/>
                  <a:pt x="595279" y="386773"/>
                  <a:pt x="580021" y="386773"/>
                </a:cubicBezTo>
                <a:cubicBezTo>
                  <a:pt x="564763" y="386773"/>
                  <a:pt x="552394" y="374404"/>
                  <a:pt x="552394" y="359146"/>
                </a:cubicBezTo>
                <a:cubicBezTo>
                  <a:pt x="552394" y="343888"/>
                  <a:pt x="564763" y="331519"/>
                  <a:pt x="580021" y="331519"/>
                </a:cubicBezTo>
                <a:close/>
                <a:moveTo>
                  <a:pt x="469543" y="331519"/>
                </a:moveTo>
                <a:cubicBezTo>
                  <a:pt x="484801" y="331519"/>
                  <a:pt x="497170" y="343888"/>
                  <a:pt x="497170" y="359146"/>
                </a:cubicBezTo>
                <a:cubicBezTo>
                  <a:pt x="497170" y="374404"/>
                  <a:pt x="484801" y="386773"/>
                  <a:pt x="469543" y="386773"/>
                </a:cubicBezTo>
                <a:cubicBezTo>
                  <a:pt x="454285" y="386773"/>
                  <a:pt x="441916" y="374404"/>
                  <a:pt x="441916" y="359146"/>
                </a:cubicBezTo>
                <a:cubicBezTo>
                  <a:pt x="441916" y="343888"/>
                  <a:pt x="454285" y="331519"/>
                  <a:pt x="469543" y="331519"/>
                </a:cubicBezTo>
                <a:close/>
                <a:moveTo>
                  <a:pt x="359064" y="331519"/>
                </a:moveTo>
                <a:cubicBezTo>
                  <a:pt x="374322" y="331519"/>
                  <a:pt x="386691" y="343888"/>
                  <a:pt x="386691" y="359146"/>
                </a:cubicBezTo>
                <a:cubicBezTo>
                  <a:pt x="386691" y="374404"/>
                  <a:pt x="374322" y="386773"/>
                  <a:pt x="359064" y="386773"/>
                </a:cubicBezTo>
                <a:cubicBezTo>
                  <a:pt x="343806" y="386773"/>
                  <a:pt x="331437" y="374404"/>
                  <a:pt x="331437" y="359146"/>
                </a:cubicBezTo>
                <a:cubicBezTo>
                  <a:pt x="331437" y="343888"/>
                  <a:pt x="343806" y="331519"/>
                  <a:pt x="359064" y="331519"/>
                </a:cubicBezTo>
                <a:close/>
                <a:moveTo>
                  <a:pt x="248585" y="331519"/>
                </a:moveTo>
                <a:cubicBezTo>
                  <a:pt x="263843" y="331519"/>
                  <a:pt x="276212" y="343888"/>
                  <a:pt x="276212" y="359146"/>
                </a:cubicBezTo>
                <a:cubicBezTo>
                  <a:pt x="276212" y="374404"/>
                  <a:pt x="263843" y="386773"/>
                  <a:pt x="248585" y="386773"/>
                </a:cubicBezTo>
                <a:cubicBezTo>
                  <a:pt x="233327" y="386773"/>
                  <a:pt x="220958" y="374404"/>
                  <a:pt x="220958" y="359146"/>
                </a:cubicBezTo>
                <a:cubicBezTo>
                  <a:pt x="220958" y="343888"/>
                  <a:pt x="233327" y="331519"/>
                  <a:pt x="248585" y="331519"/>
                </a:cubicBezTo>
                <a:close/>
                <a:moveTo>
                  <a:pt x="138106" y="331519"/>
                </a:moveTo>
                <a:cubicBezTo>
                  <a:pt x="153364" y="331519"/>
                  <a:pt x="165733" y="343888"/>
                  <a:pt x="165733" y="359146"/>
                </a:cubicBezTo>
                <a:cubicBezTo>
                  <a:pt x="165733" y="374404"/>
                  <a:pt x="153364" y="386773"/>
                  <a:pt x="138106" y="386773"/>
                </a:cubicBezTo>
                <a:cubicBezTo>
                  <a:pt x="122848" y="386773"/>
                  <a:pt x="110479" y="374404"/>
                  <a:pt x="110479" y="359146"/>
                </a:cubicBezTo>
                <a:cubicBezTo>
                  <a:pt x="110479" y="343888"/>
                  <a:pt x="122848" y="331519"/>
                  <a:pt x="138106" y="331519"/>
                </a:cubicBezTo>
                <a:close/>
                <a:moveTo>
                  <a:pt x="27627" y="331519"/>
                </a:moveTo>
                <a:cubicBezTo>
                  <a:pt x="42885" y="331519"/>
                  <a:pt x="55254" y="343888"/>
                  <a:pt x="55254" y="359146"/>
                </a:cubicBezTo>
                <a:cubicBezTo>
                  <a:pt x="55254" y="374404"/>
                  <a:pt x="42885" y="386773"/>
                  <a:pt x="27627" y="386773"/>
                </a:cubicBezTo>
                <a:cubicBezTo>
                  <a:pt x="12369" y="386773"/>
                  <a:pt x="0" y="374404"/>
                  <a:pt x="0" y="359146"/>
                </a:cubicBezTo>
                <a:cubicBezTo>
                  <a:pt x="0" y="343888"/>
                  <a:pt x="12369" y="331519"/>
                  <a:pt x="27627" y="331519"/>
                </a:cubicBezTo>
                <a:close/>
                <a:moveTo>
                  <a:pt x="1132416" y="221012"/>
                </a:moveTo>
                <a:cubicBezTo>
                  <a:pt x="1147674" y="221012"/>
                  <a:pt x="1160043" y="233381"/>
                  <a:pt x="1160043" y="248639"/>
                </a:cubicBezTo>
                <a:cubicBezTo>
                  <a:pt x="1160043" y="263897"/>
                  <a:pt x="1147674" y="276266"/>
                  <a:pt x="1132416" y="276266"/>
                </a:cubicBezTo>
                <a:cubicBezTo>
                  <a:pt x="1117158" y="276266"/>
                  <a:pt x="1104789" y="263897"/>
                  <a:pt x="1104789" y="248639"/>
                </a:cubicBezTo>
                <a:cubicBezTo>
                  <a:pt x="1104789" y="233381"/>
                  <a:pt x="1117158" y="221012"/>
                  <a:pt x="1132416" y="221012"/>
                </a:cubicBezTo>
                <a:close/>
                <a:moveTo>
                  <a:pt x="1021937" y="221012"/>
                </a:moveTo>
                <a:cubicBezTo>
                  <a:pt x="1037195" y="221012"/>
                  <a:pt x="1049564" y="233381"/>
                  <a:pt x="1049564" y="248639"/>
                </a:cubicBezTo>
                <a:cubicBezTo>
                  <a:pt x="1049564" y="263897"/>
                  <a:pt x="1037195" y="276266"/>
                  <a:pt x="1021937" y="276266"/>
                </a:cubicBezTo>
                <a:cubicBezTo>
                  <a:pt x="1006679" y="276266"/>
                  <a:pt x="994310" y="263897"/>
                  <a:pt x="994310" y="248639"/>
                </a:cubicBezTo>
                <a:cubicBezTo>
                  <a:pt x="994310" y="233381"/>
                  <a:pt x="1006679" y="221012"/>
                  <a:pt x="1021937" y="221012"/>
                </a:cubicBezTo>
                <a:close/>
                <a:moveTo>
                  <a:pt x="911458" y="221012"/>
                </a:moveTo>
                <a:cubicBezTo>
                  <a:pt x="926716" y="221012"/>
                  <a:pt x="939085" y="233381"/>
                  <a:pt x="939085" y="248639"/>
                </a:cubicBezTo>
                <a:cubicBezTo>
                  <a:pt x="939085" y="263897"/>
                  <a:pt x="926716" y="276266"/>
                  <a:pt x="911458" y="276266"/>
                </a:cubicBezTo>
                <a:cubicBezTo>
                  <a:pt x="896200" y="276266"/>
                  <a:pt x="883831" y="263897"/>
                  <a:pt x="883831" y="248639"/>
                </a:cubicBezTo>
                <a:cubicBezTo>
                  <a:pt x="883831" y="233381"/>
                  <a:pt x="896200" y="221012"/>
                  <a:pt x="911458" y="221012"/>
                </a:cubicBezTo>
                <a:close/>
                <a:moveTo>
                  <a:pt x="800979" y="221012"/>
                </a:moveTo>
                <a:cubicBezTo>
                  <a:pt x="816237" y="221012"/>
                  <a:pt x="828606" y="233381"/>
                  <a:pt x="828606" y="248639"/>
                </a:cubicBezTo>
                <a:cubicBezTo>
                  <a:pt x="828606" y="263897"/>
                  <a:pt x="816237" y="276266"/>
                  <a:pt x="800979" y="276266"/>
                </a:cubicBezTo>
                <a:cubicBezTo>
                  <a:pt x="785721" y="276266"/>
                  <a:pt x="773352" y="263897"/>
                  <a:pt x="773352" y="248639"/>
                </a:cubicBezTo>
                <a:cubicBezTo>
                  <a:pt x="773352" y="233381"/>
                  <a:pt x="785721" y="221012"/>
                  <a:pt x="800979" y="221012"/>
                </a:cubicBezTo>
                <a:close/>
                <a:moveTo>
                  <a:pt x="690500" y="221012"/>
                </a:moveTo>
                <a:cubicBezTo>
                  <a:pt x="705758" y="221012"/>
                  <a:pt x="718127" y="233381"/>
                  <a:pt x="718127" y="248639"/>
                </a:cubicBezTo>
                <a:cubicBezTo>
                  <a:pt x="718127" y="263897"/>
                  <a:pt x="705758" y="276266"/>
                  <a:pt x="690500" y="276266"/>
                </a:cubicBezTo>
                <a:cubicBezTo>
                  <a:pt x="675242" y="276266"/>
                  <a:pt x="662873" y="263897"/>
                  <a:pt x="662873" y="248639"/>
                </a:cubicBezTo>
                <a:cubicBezTo>
                  <a:pt x="662873" y="233381"/>
                  <a:pt x="675242" y="221012"/>
                  <a:pt x="690500" y="221012"/>
                </a:cubicBezTo>
                <a:close/>
                <a:moveTo>
                  <a:pt x="580021" y="221012"/>
                </a:moveTo>
                <a:cubicBezTo>
                  <a:pt x="595279" y="221012"/>
                  <a:pt x="607648" y="233381"/>
                  <a:pt x="607648" y="248639"/>
                </a:cubicBezTo>
                <a:cubicBezTo>
                  <a:pt x="607648" y="263897"/>
                  <a:pt x="595279" y="276266"/>
                  <a:pt x="580021" y="276266"/>
                </a:cubicBezTo>
                <a:cubicBezTo>
                  <a:pt x="564763" y="276266"/>
                  <a:pt x="552394" y="263897"/>
                  <a:pt x="552394" y="248639"/>
                </a:cubicBezTo>
                <a:cubicBezTo>
                  <a:pt x="552394" y="233381"/>
                  <a:pt x="564763" y="221012"/>
                  <a:pt x="580021" y="221012"/>
                </a:cubicBezTo>
                <a:close/>
                <a:moveTo>
                  <a:pt x="469543" y="221012"/>
                </a:moveTo>
                <a:cubicBezTo>
                  <a:pt x="484801" y="221012"/>
                  <a:pt x="497170" y="233381"/>
                  <a:pt x="497170" y="248639"/>
                </a:cubicBezTo>
                <a:cubicBezTo>
                  <a:pt x="497170" y="263897"/>
                  <a:pt x="484801" y="276266"/>
                  <a:pt x="469543" y="276266"/>
                </a:cubicBezTo>
                <a:cubicBezTo>
                  <a:pt x="454285" y="276266"/>
                  <a:pt x="441916" y="263897"/>
                  <a:pt x="441916" y="248639"/>
                </a:cubicBezTo>
                <a:cubicBezTo>
                  <a:pt x="441916" y="233381"/>
                  <a:pt x="454285" y="221012"/>
                  <a:pt x="469543" y="221012"/>
                </a:cubicBezTo>
                <a:close/>
                <a:moveTo>
                  <a:pt x="359064" y="221012"/>
                </a:moveTo>
                <a:cubicBezTo>
                  <a:pt x="374322" y="221012"/>
                  <a:pt x="386691" y="233381"/>
                  <a:pt x="386691" y="248639"/>
                </a:cubicBezTo>
                <a:cubicBezTo>
                  <a:pt x="386691" y="263897"/>
                  <a:pt x="374322" y="276266"/>
                  <a:pt x="359064" y="276266"/>
                </a:cubicBezTo>
                <a:cubicBezTo>
                  <a:pt x="343806" y="276266"/>
                  <a:pt x="331437" y="263897"/>
                  <a:pt x="331437" y="248639"/>
                </a:cubicBezTo>
                <a:cubicBezTo>
                  <a:pt x="331437" y="233381"/>
                  <a:pt x="343806" y="221012"/>
                  <a:pt x="359064" y="221012"/>
                </a:cubicBezTo>
                <a:close/>
                <a:moveTo>
                  <a:pt x="248585" y="221012"/>
                </a:moveTo>
                <a:cubicBezTo>
                  <a:pt x="263843" y="221012"/>
                  <a:pt x="276212" y="233381"/>
                  <a:pt x="276212" y="248639"/>
                </a:cubicBezTo>
                <a:cubicBezTo>
                  <a:pt x="276212" y="263897"/>
                  <a:pt x="263843" y="276266"/>
                  <a:pt x="248585" y="276266"/>
                </a:cubicBezTo>
                <a:cubicBezTo>
                  <a:pt x="233327" y="276266"/>
                  <a:pt x="220958" y="263897"/>
                  <a:pt x="220958" y="248639"/>
                </a:cubicBezTo>
                <a:cubicBezTo>
                  <a:pt x="220958" y="233381"/>
                  <a:pt x="233327" y="221012"/>
                  <a:pt x="248585" y="221012"/>
                </a:cubicBezTo>
                <a:close/>
                <a:moveTo>
                  <a:pt x="138106" y="221012"/>
                </a:moveTo>
                <a:cubicBezTo>
                  <a:pt x="153364" y="221012"/>
                  <a:pt x="165733" y="233381"/>
                  <a:pt x="165733" y="248639"/>
                </a:cubicBezTo>
                <a:cubicBezTo>
                  <a:pt x="165733" y="263897"/>
                  <a:pt x="153364" y="276266"/>
                  <a:pt x="138106" y="276266"/>
                </a:cubicBezTo>
                <a:cubicBezTo>
                  <a:pt x="122848" y="276266"/>
                  <a:pt x="110479" y="263897"/>
                  <a:pt x="110479" y="248639"/>
                </a:cubicBezTo>
                <a:cubicBezTo>
                  <a:pt x="110479" y="233381"/>
                  <a:pt x="122848" y="221012"/>
                  <a:pt x="138106" y="221012"/>
                </a:cubicBezTo>
                <a:close/>
                <a:moveTo>
                  <a:pt x="27627" y="221012"/>
                </a:moveTo>
                <a:cubicBezTo>
                  <a:pt x="42885" y="221012"/>
                  <a:pt x="55254" y="233381"/>
                  <a:pt x="55254" y="248639"/>
                </a:cubicBezTo>
                <a:cubicBezTo>
                  <a:pt x="55254" y="263897"/>
                  <a:pt x="42885" y="276266"/>
                  <a:pt x="27627" y="276266"/>
                </a:cubicBezTo>
                <a:cubicBezTo>
                  <a:pt x="12369" y="276266"/>
                  <a:pt x="0" y="263897"/>
                  <a:pt x="0" y="248639"/>
                </a:cubicBezTo>
                <a:cubicBezTo>
                  <a:pt x="0" y="233381"/>
                  <a:pt x="12369" y="221012"/>
                  <a:pt x="27627" y="221012"/>
                </a:cubicBezTo>
                <a:close/>
                <a:moveTo>
                  <a:pt x="1132416" y="110506"/>
                </a:moveTo>
                <a:cubicBezTo>
                  <a:pt x="1147674" y="110506"/>
                  <a:pt x="1160043" y="122875"/>
                  <a:pt x="1160043" y="138133"/>
                </a:cubicBezTo>
                <a:cubicBezTo>
                  <a:pt x="1160043" y="153391"/>
                  <a:pt x="1147674" y="165760"/>
                  <a:pt x="1132416" y="165760"/>
                </a:cubicBezTo>
                <a:cubicBezTo>
                  <a:pt x="1117158" y="165760"/>
                  <a:pt x="1104789" y="153391"/>
                  <a:pt x="1104789" y="138133"/>
                </a:cubicBezTo>
                <a:cubicBezTo>
                  <a:pt x="1104789" y="122875"/>
                  <a:pt x="1117158" y="110506"/>
                  <a:pt x="1132416" y="110506"/>
                </a:cubicBezTo>
                <a:close/>
                <a:moveTo>
                  <a:pt x="1021937" y="110506"/>
                </a:moveTo>
                <a:cubicBezTo>
                  <a:pt x="1037195" y="110506"/>
                  <a:pt x="1049564" y="122875"/>
                  <a:pt x="1049564" y="138133"/>
                </a:cubicBezTo>
                <a:cubicBezTo>
                  <a:pt x="1049564" y="153391"/>
                  <a:pt x="1037195" y="165760"/>
                  <a:pt x="1021937" y="165760"/>
                </a:cubicBezTo>
                <a:cubicBezTo>
                  <a:pt x="1006679" y="165760"/>
                  <a:pt x="994310" y="153391"/>
                  <a:pt x="994310" y="138133"/>
                </a:cubicBezTo>
                <a:cubicBezTo>
                  <a:pt x="994310" y="122875"/>
                  <a:pt x="1006679" y="110506"/>
                  <a:pt x="1021937" y="110506"/>
                </a:cubicBezTo>
                <a:close/>
                <a:moveTo>
                  <a:pt x="911458" y="110506"/>
                </a:moveTo>
                <a:cubicBezTo>
                  <a:pt x="926716" y="110506"/>
                  <a:pt x="939085" y="122875"/>
                  <a:pt x="939085" y="138133"/>
                </a:cubicBezTo>
                <a:cubicBezTo>
                  <a:pt x="939085" y="153391"/>
                  <a:pt x="926716" y="165760"/>
                  <a:pt x="911458" y="165760"/>
                </a:cubicBezTo>
                <a:cubicBezTo>
                  <a:pt x="896200" y="165760"/>
                  <a:pt x="883831" y="153391"/>
                  <a:pt x="883831" y="138133"/>
                </a:cubicBezTo>
                <a:cubicBezTo>
                  <a:pt x="883831" y="122875"/>
                  <a:pt x="896200" y="110506"/>
                  <a:pt x="911458" y="110506"/>
                </a:cubicBezTo>
                <a:close/>
                <a:moveTo>
                  <a:pt x="800979" y="110506"/>
                </a:moveTo>
                <a:cubicBezTo>
                  <a:pt x="816237" y="110506"/>
                  <a:pt x="828606" y="122875"/>
                  <a:pt x="828606" y="138133"/>
                </a:cubicBezTo>
                <a:cubicBezTo>
                  <a:pt x="828606" y="153391"/>
                  <a:pt x="816237" y="165760"/>
                  <a:pt x="800979" y="165760"/>
                </a:cubicBezTo>
                <a:cubicBezTo>
                  <a:pt x="785721" y="165760"/>
                  <a:pt x="773352" y="153391"/>
                  <a:pt x="773352" y="138133"/>
                </a:cubicBezTo>
                <a:cubicBezTo>
                  <a:pt x="773352" y="122875"/>
                  <a:pt x="785721" y="110506"/>
                  <a:pt x="800979" y="110506"/>
                </a:cubicBezTo>
                <a:close/>
                <a:moveTo>
                  <a:pt x="690500" y="110506"/>
                </a:moveTo>
                <a:cubicBezTo>
                  <a:pt x="705758" y="110506"/>
                  <a:pt x="718127" y="122875"/>
                  <a:pt x="718127" y="138133"/>
                </a:cubicBezTo>
                <a:cubicBezTo>
                  <a:pt x="718127" y="153391"/>
                  <a:pt x="705758" y="165760"/>
                  <a:pt x="690500" y="165760"/>
                </a:cubicBezTo>
                <a:cubicBezTo>
                  <a:pt x="675242" y="165760"/>
                  <a:pt x="662873" y="153391"/>
                  <a:pt x="662873" y="138133"/>
                </a:cubicBezTo>
                <a:cubicBezTo>
                  <a:pt x="662873" y="122875"/>
                  <a:pt x="675242" y="110506"/>
                  <a:pt x="690500" y="110506"/>
                </a:cubicBezTo>
                <a:close/>
                <a:moveTo>
                  <a:pt x="580021" y="110506"/>
                </a:moveTo>
                <a:cubicBezTo>
                  <a:pt x="595279" y="110506"/>
                  <a:pt x="607648" y="122875"/>
                  <a:pt x="607648" y="138133"/>
                </a:cubicBezTo>
                <a:cubicBezTo>
                  <a:pt x="607648" y="153391"/>
                  <a:pt x="595279" y="165760"/>
                  <a:pt x="580021" y="165760"/>
                </a:cubicBezTo>
                <a:cubicBezTo>
                  <a:pt x="564763" y="165760"/>
                  <a:pt x="552394" y="153391"/>
                  <a:pt x="552394" y="138133"/>
                </a:cubicBezTo>
                <a:cubicBezTo>
                  <a:pt x="552394" y="122875"/>
                  <a:pt x="564763" y="110506"/>
                  <a:pt x="580021" y="110506"/>
                </a:cubicBezTo>
                <a:close/>
                <a:moveTo>
                  <a:pt x="469543" y="110506"/>
                </a:moveTo>
                <a:cubicBezTo>
                  <a:pt x="484801" y="110506"/>
                  <a:pt x="497170" y="122875"/>
                  <a:pt x="497170" y="138133"/>
                </a:cubicBezTo>
                <a:cubicBezTo>
                  <a:pt x="497170" y="153391"/>
                  <a:pt x="484801" y="165760"/>
                  <a:pt x="469543" y="165760"/>
                </a:cubicBezTo>
                <a:cubicBezTo>
                  <a:pt x="454285" y="165760"/>
                  <a:pt x="441916" y="153391"/>
                  <a:pt x="441916" y="138133"/>
                </a:cubicBezTo>
                <a:cubicBezTo>
                  <a:pt x="441916" y="122875"/>
                  <a:pt x="454285" y="110506"/>
                  <a:pt x="469543" y="110506"/>
                </a:cubicBezTo>
                <a:close/>
                <a:moveTo>
                  <a:pt x="359064" y="110506"/>
                </a:moveTo>
                <a:cubicBezTo>
                  <a:pt x="374322" y="110506"/>
                  <a:pt x="386691" y="122875"/>
                  <a:pt x="386691" y="138133"/>
                </a:cubicBezTo>
                <a:cubicBezTo>
                  <a:pt x="386691" y="153391"/>
                  <a:pt x="374322" y="165760"/>
                  <a:pt x="359064" y="165760"/>
                </a:cubicBezTo>
                <a:cubicBezTo>
                  <a:pt x="343806" y="165760"/>
                  <a:pt x="331437" y="153391"/>
                  <a:pt x="331437" y="138133"/>
                </a:cubicBezTo>
                <a:cubicBezTo>
                  <a:pt x="331437" y="122875"/>
                  <a:pt x="343806" y="110506"/>
                  <a:pt x="359064" y="110506"/>
                </a:cubicBezTo>
                <a:close/>
                <a:moveTo>
                  <a:pt x="248585" y="110506"/>
                </a:moveTo>
                <a:cubicBezTo>
                  <a:pt x="263843" y="110506"/>
                  <a:pt x="276212" y="122875"/>
                  <a:pt x="276212" y="138133"/>
                </a:cubicBezTo>
                <a:cubicBezTo>
                  <a:pt x="276212" y="153391"/>
                  <a:pt x="263843" y="165760"/>
                  <a:pt x="248585" y="165760"/>
                </a:cubicBezTo>
                <a:cubicBezTo>
                  <a:pt x="233327" y="165760"/>
                  <a:pt x="220958" y="153391"/>
                  <a:pt x="220958" y="138133"/>
                </a:cubicBezTo>
                <a:cubicBezTo>
                  <a:pt x="220958" y="122875"/>
                  <a:pt x="233327" y="110506"/>
                  <a:pt x="248585" y="110506"/>
                </a:cubicBezTo>
                <a:close/>
                <a:moveTo>
                  <a:pt x="138106" y="110506"/>
                </a:moveTo>
                <a:cubicBezTo>
                  <a:pt x="153364" y="110506"/>
                  <a:pt x="165733" y="122875"/>
                  <a:pt x="165733" y="138133"/>
                </a:cubicBezTo>
                <a:cubicBezTo>
                  <a:pt x="165733" y="153391"/>
                  <a:pt x="153364" y="165760"/>
                  <a:pt x="138106" y="165760"/>
                </a:cubicBezTo>
                <a:cubicBezTo>
                  <a:pt x="122848" y="165760"/>
                  <a:pt x="110479" y="153391"/>
                  <a:pt x="110479" y="138133"/>
                </a:cubicBezTo>
                <a:cubicBezTo>
                  <a:pt x="110479" y="122875"/>
                  <a:pt x="122848" y="110506"/>
                  <a:pt x="138106" y="110506"/>
                </a:cubicBezTo>
                <a:close/>
                <a:moveTo>
                  <a:pt x="27627" y="110506"/>
                </a:moveTo>
                <a:cubicBezTo>
                  <a:pt x="42885" y="110506"/>
                  <a:pt x="55254" y="122875"/>
                  <a:pt x="55254" y="138133"/>
                </a:cubicBezTo>
                <a:cubicBezTo>
                  <a:pt x="55254" y="153391"/>
                  <a:pt x="42885" y="165760"/>
                  <a:pt x="27627" y="165760"/>
                </a:cubicBezTo>
                <a:cubicBezTo>
                  <a:pt x="12369" y="165760"/>
                  <a:pt x="0" y="153391"/>
                  <a:pt x="0" y="138133"/>
                </a:cubicBezTo>
                <a:cubicBezTo>
                  <a:pt x="0" y="122875"/>
                  <a:pt x="12369" y="110506"/>
                  <a:pt x="27627" y="110506"/>
                </a:cubicBezTo>
                <a:close/>
                <a:moveTo>
                  <a:pt x="1132416" y="0"/>
                </a:moveTo>
                <a:cubicBezTo>
                  <a:pt x="1147674" y="0"/>
                  <a:pt x="1160043" y="12369"/>
                  <a:pt x="1160043" y="27627"/>
                </a:cubicBezTo>
                <a:cubicBezTo>
                  <a:pt x="1160043" y="42885"/>
                  <a:pt x="1147674" y="55254"/>
                  <a:pt x="1132416" y="55254"/>
                </a:cubicBezTo>
                <a:cubicBezTo>
                  <a:pt x="1117158" y="55254"/>
                  <a:pt x="1104789" y="42885"/>
                  <a:pt x="1104789" y="27627"/>
                </a:cubicBezTo>
                <a:cubicBezTo>
                  <a:pt x="1104789" y="12369"/>
                  <a:pt x="1117158" y="0"/>
                  <a:pt x="1132416" y="0"/>
                </a:cubicBezTo>
                <a:close/>
                <a:moveTo>
                  <a:pt x="1021937" y="0"/>
                </a:moveTo>
                <a:cubicBezTo>
                  <a:pt x="1037195" y="0"/>
                  <a:pt x="1049564" y="12369"/>
                  <a:pt x="1049564" y="27627"/>
                </a:cubicBezTo>
                <a:cubicBezTo>
                  <a:pt x="1049564" y="42885"/>
                  <a:pt x="1037195" y="55254"/>
                  <a:pt x="1021937" y="55254"/>
                </a:cubicBezTo>
                <a:cubicBezTo>
                  <a:pt x="1006679" y="55254"/>
                  <a:pt x="994310" y="42885"/>
                  <a:pt x="994310" y="27627"/>
                </a:cubicBezTo>
                <a:cubicBezTo>
                  <a:pt x="994310" y="12369"/>
                  <a:pt x="1006679" y="0"/>
                  <a:pt x="1021937" y="0"/>
                </a:cubicBezTo>
                <a:close/>
                <a:moveTo>
                  <a:pt x="911458" y="0"/>
                </a:moveTo>
                <a:cubicBezTo>
                  <a:pt x="926716" y="0"/>
                  <a:pt x="939085" y="12369"/>
                  <a:pt x="939085" y="27627"/>
                </a:cubicBezTo>
                <a:cubicBezTo>
                  <a:pt x="939085" y="42885"/>
                  <a:pt x="926716" y="55254"/>
                  <a:pt x="911458" y="55254"/>
                </a:cubicBezTo>
                <a:cubicBezTo>
                  <a:pt x="896200" y="55254"/>
                  <a:pt x="883831" y="42885"/>
                  <a:pt x="883831" y="27627"/>
                </a:cubicBezTo>
                <a:cubicBezTo>
                  <a:pt x="883831" y="12369"/>
                  <a:pt x="896200" y="0"/>
                  <a:pt x="911458" y="0"/>
                </a:cubicBezTo>
                <a:close/>
                <a:moveTo>
                  <a:pt x="800979" y="0"/>
                </a:moveTo>
                <a:cubicBezTo>
                  <a:pt x="816237" y="0"/>
                  <a:pt x="828606" y="12369"/>
                  <a:pt x="828606" y="27627"/>
                </a:cubicBezTo>
                <a:cubicBezTo>
                  <a:pt x="828606" y="42885"/>
                  <a:pt x="816237" y="55254"/>
                  <a:pt x="800979" y="55254"/>
                </a:cubicBezTo>
                <a:cubicBezTo>
                  <a:pt x="785721" y="55254"/>
                  <a:pt x="773352" y="42885"/>
                  <a:pt x="773352" y="27627"/>
                </a:cubicBezTo>
                <a:cubicBezTo>
                  <a:pt x="773352" y="12369"/>
                  <a:pt x="785721" y="0"/>
                  <a:pt x="800979" y="0"/>
                </a:cubicBezTo>
                <a:close/>
                <a:moveTo>
                  <a:pt x="690500" y="0"/>
                </a:moveTo>
                <a:cubicBezTo>
                  <a:pt x="705758" y="0"/>
                  <a:pt x="718127" y="12369"/>
                  <a:pt x="718127" y="27627"/>
                </a:cubicBezTo>
                <a:cubicBezTo>
                  <a:pt x="718127" y="42885"/>
                  <a:pt x="705758" y="55254"/>
                  <a:pt x="690500" y="55254"/>
                </a:cubicBezTo>
                <a:cubicBezTo>
                  <a:pt x="675242" y="55254"/>
                  <a:pt x="662873" y="42885"/>
                  <a:pt x="662873" y="27627"/>
                </a:cubicBezTo>
                <a:cubicBezTo>
                  <a:pt x="662873" y="12369"/>
                  <a:pt x="675242" y="0"/>
                  <a:pt x="690500" y="0"/>
                </a:cubicBezTo>
                <a:close/>
                <a:moveTo>
                  <a:pt x="580021" y="0"/>
                </a:moveTo>
                <a:cubicBezTo>
                  <a:pt x="595279" y="0"/>
                  <a:pt x="607648" y="12369"/>
                  <a:pt x="607648" y="27627"/>
                </a:cubicBezTo>
                <a:cubicBezTo>
                  <a:pt x="607648" y="42885"/>
                  <a:pt x="595279" y="55254"/>
                  <a:pt x="580021" y="55254"/>
                </a:cubicBezTo>
                <a:cubicBezTo>
                  <a:pt x="564763" y="55254"/>
                  <a:pt x="552394" y="42885"/>
                  <a:pt x="552394" y="27627"/>
                </a:cubicBezTo>
                <a:cubicBezTo>
                  <a:pt x="552394" y="12369"/>
                  <a:pt x="564763" y="0"/>
                  <a:pt x="580021" y="0"/>
                </a:cubicBezTo>
                <a:close/>
                <a:moveTo>
                  <a:pt x="469543" y="0"/>
                </a:moveTo>
                <a:cubicBezTo>
                  <a:pt x="484801" y="0"/>
                  <a:pt x="497170" y="12369"/>
                  <a:pt x="497170" y="27627"/>
                </a:cubicBezTo>
                <a:cubicBezTo>
                  <a:pt x="497170" y="42885"/>
                  <a:pt x="484801" y="55254"/>
                  <a:pt x="469543" y="55254"/>
                </a:cubicBezTo>
                <a:cubicBezTo>
                  <a:pt x="454285" y="55254"/>
                  <a:pt x="441916" y="42885"/>
                  <a:pt x="441916" y="27627"/>
                </a:cubicBezTo>
                <a:cubicBezTo>
                  <a:pt x="441916" y="12369"/>
                  <a:pt x="454285" y="0"/>
                  <a:pt x="469543" y="0"/>
                </a:cubicBezTo>
                <a:close/>
                <a:moveTo>
                  <a:pt x="359064" y="0"/>
                </a:moveTo>
                <a:cubicBezTo>
                  <a:pt x="374322" y="0"/>
                  <a:pt x="386691" y="12369"/>
                  <a:pt x="386691" y="27627"/>
                </a:cubicBezTo>
                <a:cubicBezTo>
                  <a:pt x="386691" y="42885"/>
                  <a:pt x="374322" y="55254"/>
                  <a:pt x="359064" y="55254"/>
                </a:cubicBezTo>
                <a:cubicBezTo>
                  <a:pt x="343806" y="55254"/>
                  <a:pt x="331437" y="42885"/>
                  <a:pt x="331437" y="27627"/>
                </a:cubicBezTo>
                <a:cubicBezTo>
                  <a:pt x="331437" y="12369"/>
                  <a:pt x="343806" y="0"/>
                  <a:pt x="359064" y="0"/>
                </a:cubicBezTo>
                <a:close/>
                <a:moveTo>
                  <a:pt x="248585" y="0"/>
                </a:moveTo>
                <a:cubicBezTo>
                  <a:pt x="263843" y="0"/>
                  <a:pt x="276212" y="12369"/>
                  <a:pt x="276212" y="27627"/>
                </a:cubicBezTo>
                <a:cubicBezTo>
                  <a:pt x="276212" y="42885"/>
                  <a:pt x="263843" y="55254"/>
                  <a:pt x="248585" y="55254"/>
                </a:cubicBezTo>
                <a:cubicBezTo>
                  <a:pt x="233327" y="55254"/>
                  <a:pt x="220958" y="42885"/>
                  <a:pt x="220958" y="27627"/>
                </a:cubicBezTo>
                <a:cubicBezTo>
                  <a:pt x="220958" y="12369"/>
                  <a:pt x="233327" y="0"/>
                  <a:pt x="248585" y="0"/>
                </a:cubicBezTo>
                <a:close/>
                <a:moveTo>
                  <a:pt x="138106" y="0"/>
                </a:moveTo>
                <a:cubicBezTo>
                  <a:pt x="153364" y="0"/>
                  <a:pt x="165733" y="12369"/>
                  <a:pt x="165733" y="27627"/>
                </a:cubicBezTo>
                <a:cubicBezTo>
                  <a:pt x="165733" y="42885"/>
                  <a:pt x="153364" y="55254"/>
                  <a:pt x="138106" y="55254"/>
                </a:cubicBezTo>
                <a:cubicBezTo>
                  <a:pt x="122848" y="55254"/>
                  <a:pt x="110479" y="42885"/>
                  <a:pt x="110479" y="27627"/>
                </a:cubicBezTo>
                <a:cubicBezTo>
                  <a:pt x="110479" y="12369"/>
                  <a:pt x="122848" y="0"/>
                  <a:pt x="138106" y="0"/>
                </a:cubicBezTo>
                <a:close/>
                <a:moveTo>
                  <a:pt x="27627" y="0"/>
                </a:moveTo>
                <a:cubicBezTo>
                  <a:pt x="42885" y="0"/>
                  <a:pt x="55254" y="12369"/>
                  <a:pt x="55254" y="27627"/>
                </a:cubicBezTo>
                <a:cubicBezTo>
                  <a:pt x="55254" y="42885"/>
                  <a:pt x="42885" y="55254"/>
                  <a:pt x="27627" y="55254"/>
                </a:cubicBezTo>
                <a:cubicBezTo>
                  <a:pt x="12369" y="55254"/>
                  <a:pt x="0" y="42885"/>
                  <a:pt x="0" y="27627"/>
                </a:cubicBezTo>
                <a:cubicBezTo>
                  <a:pt x="0" y="12369"/>
                  <a:pt x="12369" y="0"/>
                  <a:pt x="27627" y="0"/>
                </a:cubicBezTo>
                <a:close/>
              </a:path>
            </a:pathLst>
          </a:custGeom>
          <a:gradFill>
            <a:gsLst>
              <a:gs pos="0">
                <a:schemeClr val="bg1"/>
              </a:gs>
              <a:gs pos="100000">
                <a:schemeClr val="bg1">
                  <a:alpha val="0"/>
                </a:schemeClr>
              </a:gs>
            </a:gsLst>
            <a:lin ang="0" scaled="0"/>
          </a:gradFill>
          <a:ln w="1905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1705262" y="893420"/>
            <a:ext cx="2101474" cy="260958"/>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solidFill>
          <a:ln w="9525" cap="flat">
            <a:noFill/>
            <a:miter/>
          </a:ln>
        </p:spPr>
        <p:txBody>
          <a:bodyPr vert="horz" wrap="square" lIns="91440" tIns="45720" rIns="91440" bIns="45720" rtlCol="0" anchor="ctr"/>
          <a:lstStyle/>
          <a:p>
            <a:pPr algn="l"/>
            <a:endParaRPr kumimoji="1" lang="zh-CN" altLang="en-US"/>
          </a:p>
        </p:txBody>
      </p:sp>
      <p:sp>
        <p:nvSpPr>
          <p:cNvPr id="9" name="标题 1"/>
          <p:cNvSpPr txBox="1"/>
          <p:nvPr/>
        </p:nvSpPr>
        <p:spPr>
          <a:xfrm>
            <a:off x="714047" y="1424882"/>
            <a:ext cx="5095256" cy="1446550"/>
          </a:xfrm>
          <a:prstGeom prst="rect">
            <a:avLst/>
          </a:prstGeom>
          <a:noFill/>
          <a:ln>
            <a:noFill/>
          </a:ln>
        </p:spPr>
        <p:txBody>
          <a:bodyPr vert="horz" wrap="square" lIns="91440" tIns="45720" rIns="91440" bIns="45720" rtlCol="0" anchor="t"/>
          <a:lstStyle/>
          <a:p>
            <a:pPr algn="l"/>
            <a:r>
              <a:rPr kumimoji="1" lang="en-US" altLang="zh-CN" sz="8800" dirty="0">
                <a:ln w="12700">
                  <a:noFill/>
                </a:ln>
                <a:gradFill>
                  <a:gsLst>
                    <a:gs pos="0">
                      <a:srgbClr val="000000">
                        <a:alpha val="12000"/>
                      </a:srgbClr>
                    </a:gs>
                    <a:gs pos="100000">
                      <a:srgbClr val="000000">
                        <a:alpha val="0"/>
                      </a:srgbClr>
                    </a:gs>
                  </a:gsLst>
                  <a:lin ang="2700000" scaled="0"/>
                </a:gradFill>
                <a:latin typeface="OPPOSans H"/>
                <a:ea typeface="OPPOSans H"/>
                <a:cs typeface="OPPOSans H"/>
              </a:rPr>
              <a:t>2024</a:t>
            </a:r>
            <a:endParaRPr kumimoji="1" lang="zh-CN" altLang="en-US" dirty="0"/>
          </a:p>
        </p:txBody>
      </p:sp>
      <p:sp>
        <p:nvSpPr>
          <p:cNvPr id="10" name="标题 1"/>
          <p:cNvSpPr txBox="1"/>
          <p:nvPr/>
        </p:nvSpPr>
        <p:spPr>
          <a:xfrm>
            <a:off x="1058335" y="4668323"/>
            <a:ext cx="3256337" cy="261610"/>
          </a:xfrm>
          <a:prstGeom prst="rect">
            <a:avLst/>
          </a:prstGeom>
          <a:noFill/>
          <a:ln>
            <a:noFill/>
          </a:ln>
        </p:spPr>
        <p:txBody>
          <a:bodyPr vert="horz" wrap="square" lIns="91440" tIns="45720" rIns="91440" bIns="45720" rtlCol="0" anchor="t"/>
          <a:lstStyle/>
          <a:p>
            <a:pPr algn="ctr"/>
            <a:r>
              <a:rPr kumimoji="1" lang="en-US" altLang="zh-CN" sz="1100">
                <a:ln w="12700">
                  <a:noFill/>
                </a:ln>
                <a:solidFill>
                  <a:srgbClr val="FFFFFF">
                    <a:alpha val="100000"/>
                  </a:srgbClr>
                </a:solidFill>
                <a:latin typeface="OPPOSans M"/>
                <a:ea typeface="OPPOSans M"/>
                <a:cs typeface="OPPOSans M"/>
              </a:rPr>
              <a:t>Here is where your presentation begins</a:t>
            </a:r>
            <a:endParaRPr kumimoji="1" lang="zh-CN" altLang="en-US"/>
          </a:p>
        </p:txBody>
      </p:sp>
      <p:sp>
        <p:nvSpPr>
          <p:cNvPr id="11" name="标题 1"/>
          <p:cNvSpPr txBox="1"/>
          <p:nvPr/>
        </p:nvSpPr>
        <p:spPr>
          <a:xfrm>
            <a:off x="2583342" y="5675087"/>
            <a:ext cx="1145311" cy="600067"/>
          </a:xfrm>
          <a:custGeom>
            <a:avLst/>
            <a:gdLst>
              <a:gd name="connsiteX0" fmla="*/ 1118035 w 1145311"/>
              <a:gd name="connsiteY0" fmla="*/ 545515 h 600067"/>
              <a:gd name="connsiteX1" fmla="*/ 1145311 w 1145311"/>
              <a:gd name="connsiteY1" fmla="*/ 572791 h 600067"/>
              <a:gd name="connsiteX2" fmla="*/ 1118035 w 1145311"/>
              <a:gd name="connsiteY2" fmla="*/ 600067 h 600067"/>
              <a:gd name="connsiteX3" fmla="*/ 1090759 w 1145311"/>
              <a:gd name="connsiteY3" fmla="*/ 572791 h 600067"/>
              <a:gd name="connsiteX4" fmla="*/ 1118035 w 1145311"/>
              <a:gd name="connsiteY4" fmla="*/ 545515 h 600067"/>
              <a:gd name="connsiteX5" fmla="*/ 1008959 w 1145311"/>
              <a:gd name="connsiteY5" fmla="*/ 545515 h 600067"/>
              <a:gd name="connsiteX6" fmla="*/ 1036235 w 1145311"/>
              <a:gd name="connsiteY6" fmla="*/ 572791 h 600067"/>
              <a:gd name="connsiteX7" fmla="*/ 1008959 w 1145311"/>
              <a:gd name="connsiteY7" fmla="*/ 600067 h 600067"/>
              <a:gd name="connsiteX8" fmla="*/ 981683 w 1145311"/>
              <a:gd name="connsiteY8" fmla="*/ 572791 h 600067"/>
              <a:gd name="connsiteX9" fmla="*/ 1008959 w 1145311"/>
              <a:gd name="connsiteY9" fmla="*/ 545515 h 600067"/>
              <a:gd name="connsiteX10" fmla="*/ 899883 w 1145311"/>
              <a:gd name="connsiteY10" fmla="*/ 545515 h 600067"/>
              <a:gd name="connsiteX11" fmla="*/ 927159 w 1145311"/>
              <a:gd name="connsiteY11" fmla="*/ 572791 h 600067"/>
              <a:gd name="connsiteX12" fmla="*/ 899883 w 1145311"/>
              <a:gd name="connsiteY12" fmla="*/ 600067 h 600067"/>
              <a:gd name="connsiteX13" fmla="*/ 872607 w 1145311"/>
              <a:gd name="connsiteY13" fmla="*/ 572791 h 600067"/>
              <a:gd name="connsiteX14" fmla="*/ 899883 w 1145311"/>
              <a:gd name="connsiteY14" fmla="*/ 545515 h 600067"/>
              <a:gd name="connsiteX15" fmla="*/ 790807 w 1145311"/>
              <a:gd name="connsiteY15" fmla="*/ 545515 h 600067"/>
              <a:gd name="connsiteX16" fmla="*/ 818083 w 1145311"/>
              <a:gd name="connsiteY16" fmla="*/ 572791 h 600067"/>
              <a:gd name="connsiteX17" fmla="*/ 790807 w 1145311"/>
              <a:gd name="connsiteY17" fmla="*/ 600067 h 600067"/>
              <a:gd name="connsiteX18" fmla="*/ 763531 w 1145311"/>
              <a:gd name="connsiteY18" fmla="*/ 572791 h 600067"/>
              <a:gd name="connsiteX19" fmla="*/ 790807 w 1145311"/>
              <a:gd name="connsiteY19" fmla="*/ 545515 h 600067"/>
              <a:gd name="connsiteX20" fmla="*/ 681731 w 1145311"/>
              <a:gd name="connsiteY20" fmla="*/ 545515 h 600067"/>
              <a:gd name="connsiteX21" fmla="*/ 709007 w 1145311"/>
              <a:gd name="connsiteY21" fmla="*/ 572791 h 600067"/>
              <a:gd name="connsiteX22" fmla="*/ 681731 w 1145311"/>
              <a:gd name="connsiteY22" fmla="*/ 600067 h 600067"/>
              <a:gd name="connsiteX23" fmla="*/ 654455 w 1145311"/>
              <a:gd name="connsiteY23" fmla="*/ 572791 h 600067"/>
              <a:gd name="connsiteX24" fmla="*/ 681731 w 1145311"/>
              <a:gd name="connsiteY24" fmla="*/ 545515 h 600067"/>
              <a:gd name="connsiteX25" fmla="*/ 572655 w 1145311"/>
              <a:gd name="connsiteY25" fmla="*/ 545515 h 600067"/>
              <a:gd name="connsiteX26" fmla="*/ 599931 w 1145311"/>
              <a:gd name="connsiteY26" fmla="*/ 572791 h 600067"/>
              <a:gd name="connsiteX27" fmla="*/ 572655 w 1145311"/>
              <a:gd name="connsiteY27" fmla="*/ 600067 h 600067"/>
              <a:gd name="connsiteX28" fmla="*/ 545379 w 1145311"/>
              <a:gd name="connsiteY28" fmla="*/ 572791 h 600067"/>
              <a:gd name="connsiteX29" fmla="*/ 572655 w 1145311"/>
              <a:gd name="connsiteY29" fmla="*/ 545515 h 600067"/>
              <a:gd name="connsiteX30" fmla="*/ 463580 w 1145311"/>
              <a:gd name="connsiteY30" fmla="*/ 545515 h 600067"/>
              <a:gd name="connsiteX31" fmla="*/ 490856 w 1145311"/>
              <a:gd name="connsiteY31" fmla="*/ 572791 h 600067"/>
              <a:gd name="connsiteX32" fmla="*/ 463580 w 1145311"/>
              <a:gd name="connsiteY32" fmla="*/ 600067 h 600067"/>
              <a:gd name="connsiteX33" fmla="*/ 436304 w 1145311"/>
              <a:gd name="connsiteY33" fmla="*/ 572791 h 600067"/>
              <a:gd name="connsiteX34" fmla="*/ 463580 w 1145311"/>
              <a:gd name="connsiteY34" fmla="*/ 545515 h 600067"/>
              <a:gd name="connsiteX35" fmla="*/ 354503 w 1145311"/>
              <a:gd name="connsiteY35" fmla="*/ 545515 h 600067"/>
              <a:gd name="connsiteX36" fmla="*/ 381779 w 1145311"/>
              <a:gd name="connsiteY36" fmla="*/ 572791 h 600067"/>
              <a:gd name="connsiteX37" fmla="*/ 354503 w 1145311"/>
              <a:gd name="connsiteY37" fmla="*/ 600067 h 600067"/>
              <a:gd name="connsiteX38" fmla="*/ 327227 w 1145311"/>
              <a:gd name="connsiteY38" fmla="*/ 572791 h 600067"/>
              <a:gd name="connsiteX39" fmla="*/ 354503 w 1145311"/>
              <a:gd name="connsiteY39" fmla="*/ 545515 h 600067"/>
              <a:gd name="connsiteX40" fmla="*/ 245428 w 1145311"/>
              <a:gd name="connsiteY40" fmla="*/ 545515 h 600067"/>
              <a:gd name="connsiteX41" fmla="*/ 272704 w 1145311"/>
              <a:gd name="connsiteY41" fmla="*/ 572791 h 600067"/>
              <a:gd name="connsiteX42" fmla="*/ 245428 w 1145311"/>
              <a:gd name="connsiteY42" fmla="*/ 600067 h 600067"/>
              <a:gd name="connsiteX43" fmla="*/ 218152 w 1145311"/>
              <a:gd name="connsiteY43" fmla="*/ 572791 h 600067"/>
              <a:gd name="connsiteX44" fmla="*/ 245428 w 1145311"/>
              <a:gd name="connsiteY44" fmla="*/ 545515 h 600067"/>
              <a:gd name="connsiteX45" fmla="*/ 136352 w 1145311"/>
              <a:gd name="connsiteY45" fmla="*/ 545515 h 600067"/>
              <a:gd name="connsiteX46" fmla="*/ 163628 w 1145311"/>
              <a:gd name="connsiteY46" fmla="*/ 572791 h 600067"/>
              <a:gd name="connsiteX47" fmla="*/ 136352 w 1145311"/>
              <a:gd name="connsiteY47" fmla="*/ 600067 h 600067"/>
              <a:gd name="connsiteX48" fmla="*/ 109076 w 1145311"/>
              <a:gd name="connsiteY48" fmla="*/ 572791 h 600067"/>
              <a:gd name="connsiteX49" fmla="*/ 136352 w 1145311"/>
              <a:gd name="connsiteY49" fmla="*/ 545515 h 600067"/>
              <a:gd name="connsiteX50" fmla="*/ 27276 w 1145311"/>
              <a:gd name="connsiteY50" fmla="*/ 545515 h 600067"/>
              <a:gd name="connsiteX51" fmla="*/ 54552 w 1145311"/>
              <a:gd name="connsiteY51" fmla="*/ 572791 h 600067"/>
              <a:gd name="connsiteX52" fmla="*/ 27276 w 1145311"/>
              <a:gd name="connsiteY52" fmla="*/ 600067 h 600067"/>
              <a:gd name="connsiteX53" fmla="*/ 0 w 1145311"/>
              <a:gd name="connsiteY53" fmla="*/ 572791 h 600067"/>
              <a:gd name="connsiteX54" fmla="*/ 27276 w 1145311"/>
              <a:gd name="connsiteY54" fmla="*/ 545515 h 600067"/>
              <a:gd name="connsiteX55" fmla="*/ 1118035 w 1145311"/>
              <a:gd name="connsiteY55" fmla="*/ 436412 h 600067"/>
              <a:gd name="connsiteX56" fmla="*/ 1145311 w 1145311"/>
              <a:gd name="connsiteY56" fmla="*/ 463688 h 600067"/>
              <a:gd name="connsiteX57" fmla="*/ 1118035 w 1145311"/>
              <a:gd name="connsiteY57" fmla="*/ 490964 h 600067"/>
              <a:gd name="connsiteX58" fmla="*/ 1090759 w 1145311"/>
              <a:gd name="connsiteY58" fmla="*/ 463688 h 600067"/>
              <a:gd name="connsiteX59" fmla="*/ 1118035 w 1145311"/>
              <a:gd name="connsiteY59" fmla="*/ 436412 h 600067"/>
              <a:gd name="connsiteX60" fmla="*/ 1008959 w 1145311"/>
              <a:gd name="connsiteY60" fmla="*/ 436412 h 600067"/>
              <a:gd name="connsiteX61" fmla="*/ 1036235 w 1145311"/>
              <a:gd name="connsiteY61" fmla="*/ 463688 h 600067"/>
              <a:gd name="connsiteX62" fmla="*/ 1008959 w 1145311"/>
              <a:gd name="connsiteY62" fmla="*/ 490964 h 600067"/>
              <a:gd name="connsiteX63" fmla="*/ 981683 w 1145311"/>
              <a:gd name="connsiteY63" fmla="*/ 463688 h 600067"/>
              <a:gd name="connsiteX64" fmla="*/ 1008959 w 1145311"/>
              <a:gd name="connsiteY64" fmla="*/ 436412 h 600067"/>
              <a:gd name="connsiteX65" fmla="*/ 899883 w 1145311"/>
              <a:gd name="connsiteY65" fmla="*/ 436412 h 600067"/>
              <a:gd name="connsiteX66" fmla="*/ 927159 w 1145311"/>
              <a:gd name="connsiteY66" fmla="*/ 463688 h 600067"/>
              <a:gd name="connsiteX67" fmla="*/ 899883 w 1145311"/>
              <a:gd name="connsiteY67" fmla="*/ 490964 h 600067"/>
              <a:gd name="connsiteX68" fmla="*/ 872607 w 1145311"/>
              <a:gd name="connsiteY68" fmla="*/ 463688 h 600067"/>
              <a:gd name="connsiteX69" fmla="*/ 899883 w 1145311"/>
              <a:gd name="connsiteY69" fmla="*/ 436412 h 600067"/>
              <a:gd name="connsiteX70" fmla="*/ 790807 w 1145311"/>
              <a:gd name="connsiteY70" fmla="*/ 436412 h 600067"/>
              <a:gd name="connsiteX71" fmla="*/ 818083 w 1145311"/>
              <a:gd name="connsiteY71" fmla="*/ 463688 h 600067"/>
              <a:gd name="connsiteX72" fmla="*/ 790807 w 1145311"/>
              <a:gd name="connsiteY72" fmla="*/ 490964 h 600067"/>
              <a:gd name="connsiteX73" fmla="*/ 763531 w 1145311"/>
              <a:gd name="connsiteY73" fmla="*/ 463688 h 600067"/>
              <a:gd name="connsiteX74" fmla="*/ 790807 w 1145311"/>
              <a:gd name="connsiteY74" fmla="*/ 436412 h 600067"/>
              <a:gd name="connsiteX75" fmla="*/ 681731 w 1145311"/>
              <a:gd name="connsiteY75" fmla="*/ 436412 h 600067"/>
              <a:gd name="connsiteX76" fmla="*/ 709007 w 1145311"/>
              <a:gd name="connsiteY76" fmla="*/ 463688 h 600067"/>
              <a:gd name="connsiteX77" fmla="*/ 681731 w 1145311"/>
              <a:gd name="connsiteY77" fmla="*/ 490964 h 600067"/>
              <a:gd name="connsiteX78" fmla="*/ 654455 w 1145311"/>
              <a:gd name="connsiteY78" fmla="*/ 463688 h 600067"/>
              <a:gd name="connsiteX79" fmla="*/ 681731 w 1145311"/>
              <a:gd name="connsiteY79" fmla="*/ 436412 h 600067"/>
              <a:gd name="connsiteX80" fmla="*/ 572655 w 1145311"/>
              <a:gd name="connsiteY80" fmla="*/ 436412 h 600067"/>
              <a:gd name="connsiteX81" fmla="*/ 599931 w 1145311"/>
              <a:gd name="connsiteY81" fmla="*/ 463688 h 600067"/>
              <a:gd name="connsiteX82" fmla="*/ 572655 w 1145311"/>
              <a:gd name="connsiteY82" fmla="*/ 490964 h 600067"/>
              <a:gd name="connsiteX83" fmla="*/ 545379 w 1145311"/>
              <a:gd name="connsiteY83" fmla="*/ 463688 h 600067"/>
              <a:gd name="connsiteX84" fmla="*/ 572655 w 1145311"/>
              <a:gd name="connsiteY84" fmla="*/ 436412 h 600067"/>
              <a:gd name="connsiteX85" fmla="*/ 463580 w 1145311"/>
              <a:gd name="connsiteY85" fmla="*/ 436412 h 600067"/>
              <a:gd name="connsiteX86" fmla="*/ 490856 w 1145311"/>
              <a:gd name="connsiteY86" fmla="*/ 463688 h 600067"/>
              <a:gd name="connsiteX87" fmla="*/ 463580 w 1145311"/>
              <a:gd name="connsiteY87" fmla="*/ 490964 h 600067"/>
              <a:gd name="connsiteX88" fmla="*/ 436304 w 1145311"/>
              <a:gd name="connsiteY88" fmla="*/ 463688 h 600067"/>
              <a:gd name="connsiteX89" fmla="*/ 463580 w 1145311"/>
              <a:gd name="connsiteY89" fmla="*/ 436412 h 600067"/>
              <a:gd name="connsiteX90" fmla="*/ 354503 w 1145311"/>
              <a:gd name="connsiteY90" fmla="*/ 436412 h 600067"/>
              <a:gd name="connsiteX91" fmla="*/ 381779 w 1145311"/>
              <a:gd name="connsiteY91" fmla="*/ 463688 h 600067"/>
              <a:gd name="connsiteX92" fmla="*/ 354503 w 1145311"/>
              <a:gd name="connsiteY92" fmla="*/ 490964 h 600067"/>
              <a:gd name="connsiteX93" fmla="*/ 327227 w 1145311"/>
              <a:gd name="connsiteY93" fmla="*/ 463688 h 600067"/>
              <a:gd name="connsiteX94" fmla="*/ 354503 w 1145311"/>
              <a:gd name="connsiteY94" fmla="*/ 436412 h 600067"/>
              <a:gd name="connsiteX95" fmla="*/ 245428 w 1145311"/>
              <a:gd name="connsiteY95" fmla="*/ 436412 h 600067"/>
              <a:gd name="connsiteX96" fmla="*/ 272704 w 1145311"/>
              <a:gd name="connsiteY96" fmla="*/ 463688 h 600067"/>
              <a:gd name="connsiteX97" fmla="*/ 245428 w 1145311"/>
              <a:gd name="connsiteY97" fmla="*/ 490964 h 600067"/>
              <a:gd name="connsiteX98" fmla="*/ 218152 w 1145311"/>
              <a:gd name="connsiteY98" fmla="*/ 463688 h 600067"/>
              <a:gd name="connsiteX99" fmla="*/ 245428 w 1145311"/>
              <a:gd name="connsiteY99" fmla="*/ 436412 h 600067"/>
              <a:gd name="connsiteX100" fmla="*/ 136352 w 1145311"/>
              <a:gd name="connsiteY100" fmla="*/ 436412 h 600067"/>
              <a:gd name="connsiteX101" fmla="*/ 163628 w 1145311"/>
              <a:gd name="connsiteY101" fmla="*/ 463688 h 600067"/>
              <a:gd name="connsiteX102" fmla="*/ 136352 w 1145311"/>
              <a:gd name="connsiteY102" fmla="*/ 490964 h 600067"/>
              <a:gd name="connsiteX103" fmla="*/ 109076 w 1145311"/>
              <a:gd name="connsiteY103" fmla="*/ 463688 h 600067"/>
              <a:gd name="connsiteX104" fmla="*/ 136352 w 1145311"/>
              <a:gd name="connsiteY104" fmla="*/ 436412 h 600067"/>
              <a:gd name="connsiteX105" fmla="*/ 27276 w 1145311"/>
              <a:gd name="connsiteY105" fmla="*/ 436412 h 600067"/>
              <a:gd name="connsiteX106" fmla="*/ 54552 w 1145311"/>
              <a:gd name="connsiteY106" fmla="*/ 463688 h 600067"/>
              <a:gd name="connsiteX107" fmla="*/ 27276 w 1145311"/>
              <a:gd name="connsiteY107" fmla="*/ 490964 h 600067"/>
              <a:gd name="connsiteX108" fmla="*/ 0 w 1145311"/>
              <a:gd name="connsiteY108" fmla="*/ 463688 h 600067"/>
              <a:gd name="connsiteX109" fmla="*/ 27276 w 1145311"/>
              <a:gd name="connsiteY109" fmla="*/ 436412 h 600067"/>
              <a:gd name="connsiteX110" fmla="*/ 1118035 w 1145311"/>
              <a:gd name="connsiteY110" fmla="*/ 327309 h 600067"/>
              <a:gd name="connsiteX111" fmla="*/ 1145311 w 1145311"/>
              <a:gd name="connsiteY111" fmla="*/ 354585 h 600067"/>
              <a:gd name="connsiteX112" fmla="*/ 1118035 w 1145311"/>
              <a:gd name="connsiteY112" fmla="*/ 381861 h 600067"/>
              <a:gd name="connsiteX113" fmla="*/ 1090759 w 1145311"/>
              <a:gd name="connsiteY113" fmla="*/ 354585 h 600067"/>
              <a:gd name="connsiteX114" fmla="*/ 1118035 w 1145311"/>
              <a:gd name="connsiteY114" fmla="*/ 327309 h 600067"/>
              <a:gd name="connsiteX115" fmla="*/ 1008959 w 1145311"/>
              <a:gd name="connsiteY115" fmla="*/ 327309 h 600067"/>
              <a:gd name="connsiteX116" fmla="*/ 1036235 w 1145311"/>
              <a:gd name="connsiteY116" fmla="*/ 354585 h 600067"/>
              <a:gd name="connsiteX117" fmla="*/ 1008959 w 1145311"/>
              <a:gd name="connsiteY117" fmla="*/ 381861 h 600067"/>
              <a:gd name="connsiteX118" fmla="*/ 981683 w 1145311"/>
              <a:gd name="connsiteY118" fmla="*/ 354585 h 600067"/>
              <a:gd name="connsiteX119" fmla="*/ 1008959 w 1145311"/>
              <a:gd name="connsiteY119" fmla="*/ 327309 h 600067"/>
              <a:gd name="connsiteX120" fmla="*/ 899883 w 1145311"/>
              <a:gd name="connsiteY120" fmla="*/ 327309 h 600067"/>
              <a:gd name="connsiteX121" fmla="*/ 927159 w 1145311"/>
              <a:gd name="connsiteY121" fmla="*/ 354585 h 600067"/>
              <a:gd name="connsiteX122" fmla="*/ 899883 w 1145311"/>
              <a:gd name="connsiteY122" fmla="*/ 381861 h 600067"/>
              <a:gd name="connsiteX123" fmla="*/ 872607 w 1145311"/>
              <a:gd name="connsiteY123" fmla="*/ 354585 h 600067"/>
              <a:gd name="connsiteX124" fmla="*/ 899883 w 1145311"/>
              <a:gd name="connsiteY124" fmla="*/ 327309 h 600067"/>
              <a:gd name="connsiteX125" fmla="*/ 790807 w 1145311"/>
              <a:gd name="connsiteY125" fmla="*/ 327309 h 600067"/>
              <a:gd name="connsiteX126" fmla="*/ 818083 w 1145311"/>
              <a:gd name="connsiteY126" fmla="*/ 354585 h 600067"/>
              <a:gd name="connsiteX127" fmla="*/ 790807 w 1145311"/>
              <a:gd name="connsiteY127" fmla="*/ 381861 h 600067"/>
              <a:gd name="connsiteX128" fmla="*/ 763531 w 1145311"/>
              <a:gd name="connsiteY128" fmla="*/ 354585 h 600067"/>
              <a:gd name="connsiteX129" fmla="*/ 790807 w 1145311"/>
              <a:gd name="connsiteY129" fmla="*/ 327309 h 600067"/>
              <a:gd name="connsiteX130" fmla="*/ 681731 w 1145311"/>
              <a:gd name="connsiteY130" fmla="*/ 327309 h 600067"/>
              <a:gd name="connsiteX131" fmla="*/ 709007 w 1145311"/>
              <a:gd name="connsiteY131" fmla="*/ 354585 h 600067"/>
              <a:gd name="connsiteX132" fmla="*/ 681731 w 1145311"/>
              <a:gd name="connsiteY132" fmla="*/ 381861 h 600067"/>
              <a:gd name="connsiteX133" fmla="*/ 654455 w 1145311"/>
              <a:gd name="connsiteY133" fmla="*/ 354585 h 600067"/>
              <a:gd name="connsiteX134" fmla="*/ 681731 w 1145311"/>
              <a:gd name="connsiteY134" fmla="*/ 327309 h 600067"/>
              <a:gd name="connsiteX135" fmla="*/ 572655 w 1145311"/>
              <a:gd name="connsiteY135" fmla="*/ 327309 h 600067"/>
              <a:gd name="connsiteX136" fmla="*/ 599931 w 1145311"/>
              <a:gd name="connsiteY136" fmla="*/ 354585 h 600067"/>
              <a:gd name="connsiteX137" fmla="*/ 572655 w 1145311"/>
              <a:gd name="connsiteY137" fmla="*/ 381861 h 600067"/>
              <a:gd name="connsiteX138" fmla="*/ 545379 w 1145311"/>
              <a:gd name="connsiteY138" fmla="*/ 354585 h 600067"/>
              <a:gd name="connsiteX139" fmla="*/ 572655 w 1145311"/>
              <a:gd name="connsiteY139" fmla="*/ 327309 h 600067"/>
              <a:gd name="connsiteX140" fmla="*/ 463580 w 1145311"/>
              <a:gd name="connsiteY140" fmla="*/ 327309 h 600067"/>
              <a:gd name="connsiteX141" fmla="*/ 490856 w 1145311"/>
              <a:gd name="connsiteY141" fmla="*/ 354585 h 600067"/>
              <a:gd name="connsiteX142" fmla="*/ 463580 w 1145311"/>
              <a:gd name="connsiteY142" fmla="*/ 381861 h 600067"/>
              <a:gd name="connsiteX143" fmla="*/ 436304 w 1145311"/>
              <a:gd name="connsiteY143" fmla="*/ 354585 h 600067"/>
              <a:gd name="connsiteX144" fmla="*/ 463580 w 1145311"/>
              <a:gd name="connsiteY144" fmla="*/ 327309 h 600067"/>
              <a:gd name="connsiteX145" fmla="*/ 354503 w 1145311"/>
              <a:gd name="connsiteY145" fmla="*/ 327309 h 600067"/>
              <a:gd name="connsiteX146" fmla="*/ 381779 w 1145311"/>
              <a:gd name="connsiteY146" fmla="*/ 354585 h 600067"/>
              <a:gd name="connsiteX147" fmla="*/ 354503 w 1145311"/>
              <a:gd name="connsiteY147" fmla="*/ 381861 h 600067"/>
              <a:gd name="connsiteX148" fmla="*/ 327227 w 1145311"/>
              <a:gd name="connsiteY148" fmla="*/ 354585 h 600067"/>
              <a:gd name="connsiteX149" fmla="*/ 354503 w 1145311"/>
              <a:gd name="connsiteY149" fmla="*/ 327309 h 600067"/>
              <a:gd name="connsiteX150" fmla="*/ 245428 w 1145311"/>
              <a:gd name="connsiteY150" fmla="*/ 327309 h 600067"/>
              <a:gd name="connsiteX151" fmla="*/ 272704 w 1145311"/>
              <a:gd name="connsiteY151" fmla="*/ 354585 h 600067"/>
              <a:gd name="connsiteX152" fmla="*/ 245428 w 1145311"/>
              <a:gd name="connsiteY152" fmla="*/ 381861 h 600067"/>
              <a:gd name="connsiteX153" fmla="*/ 218152 w 1145311"/>
              <a:gd name="connsiteY153" fmla="*/ 354585 h 600067"/>
              <a:gd name="connsiteX154" fmla="*/ 245428 w 1145311"/>
              <a:gd name="connsiteY154" fmla="*/ 327309 h 600067"/>
              <a:gd name="connsiteX155" fmla="*/ 136352 w 1145311"/>
              <a:gd name="connsiteY155" fmla="*/ 327309 h 600067"/>
              <a:gd name="connsiteX156" fmla="*/ 163628 w 1145311"/>
              <a:gd name="connsiteY156" fmla="*/ 354585 h 600067"/>
              <a:gd name="connsiteX157" fmla="*/ 136352 w 1145311"/>
              <a:gd name="connsiteY157" fmla="*/ 381861 h 600067"/>
              <a:gd name="connsiteX158" fmla="*/ 109076 w 1145311"/>
              <a:gd name="connsiteY158" fmla="*/ 354585 h 600067"/>
              <a:gd name="connsiteX159" fmla="*/ 136352 w 1145311"/>
              <a:gd name="connsiteY159" fmla="*/ 327309 h 600067"/>
              <a:gd name="connsiteX160" fmla="*/ 27276 w 1145311"/>
              <a:gd name="connsiteY160" fmla="*/ 327309 h 600067"/>
              <a:gd name="connsiteX161" fmla="*/ 54552 w 1145311"/>
              <a:gd name="connsiteY161" fmla="*/ 354585 h 600067"/>
              <a:gd name="connsiteX162" fmla="*/ 27276 w 1145311"/>
              <a:gd name="connsiteY162" fmla="*/ 381861 h 600067"/>
              <a:gd name="connsiteX163" fmla="*/ 0 w 1145311"/>
              <a:gd name="connsiteY163" fmla="*/ 354585 h 600067"/>
              <a:gd name="connsiteX164" fmla="*/ 27276 w 1145311"/>
              <a:gd name="connsiteY164" fmla="*/ 327309 h 600067"/>
              <a:gd name="connsiteX165" fmla="*/ 1118035 w 1145311"/>
              <a:gd name="connsiteY165" fmla="*/ 218206 h 600067"/>
              <a:gd name="connsiteX166" fmla="*/ 1145311 w 1145311"/>
              <a:gd name="connsiteY166" fmla="*/ 245482 h 600067"/>
              <a:gd name="connsiteX167" fmla="*/ 1118035 w 1145311"/>
              <a:gd name="connsiteY167" fmla="*/ 272758 h 600067"/>
              <a:gd name="connsiteX168" fmla="*/ 1090759 w 1145311"/>
              <a:gd name="connsiteY168" fmla="*/ 245482 h 600067"/>
              <a:gd name="connsiteX169" fmla="*/ 1118035 w 1145311"/>
              <a:gd name="connsiteY169" fmla="*/ 218206 h 600067"/>
              <a:gd name="connsiteX170" fmla="*/ 1008959 w 1145311"/>
              <a:gd name="connsiteY170" fmla="*/ 218206 h 600067"/>
              <a:gd name="connsiteX171" fmla="*/ 1036235 w 1145311"/>
              <a:gd name="connsiteY171" fmla="*/ 245482 h 600067"/>
              <a:gd name="connsiteX172" fmla="*/ 1008959 w 1145311"/>
              <a:gd name="connsiteY172" fmla="*/ 272758 h 600067"/>
              <a:gd name="connsiteX173" fmla="*/ 981683 w 1145311"/>
              <a:gd name="connsiteY173" fmla="*/ 245482 h 600067"/>
              <a:gd name="connsiteX174" fmla="*/ 1008959 w 1145311"/>
              <a:gd name="connsiteY174" fmla="*/ 218206 h 600067"/>
              <a:gd name="connsiteX175" fmla="*/ 899883 w 1145311"/>
              <a:gd name="connsiteY175" fmla="*/ 218206 h 600067"/>
              <a:gd name="connsiteX176" fmla="*/ 927159 w 1145311"/>
              <a:gd name="connsiteY176" fmla="*/ 245482 h 600067"/>
              <a:gd name="connsiteX177" fmla="*/ 899883 w 1145311"/>
              <a:gd name="connsiteY177" fmla="*/ 272758 h 600067"/>
              <a:gd name="connsiteX178" fmla="*/ 872607 w 1145311"/>
              <a:gd name="connsiteY178" fmla="*/ 245482 h 600067"/>
              <a:gd name="connsiteX179" fmla="*/ 899883 w 1145311"/>
              <a:gd name="connsiteY179" fmla="*/ 218206 h 600067"/>
              <a:gd name="connsiteX180" fmla="*/ 790807 w 1145311"/>
              <a:gd name="connsiteY180" fmla="*/ 218206 h 600067"/>
              <a:gd name="connsiteX181" fmla="*/ 818083 w 1145311"/>
              <a:gd name="connsiteY181" fmla="*/ 245482 h 600067"/>
              <a:gd name="connsiteX182" fmla="*/ 790807 w 1145311"/>
              <a:gd name="connsiteY182" fmla="*/ 272758 h 600067"/>
              <a:gd name="connsiteX183" fmla="*/ 763531 w 1145311"/>
              <a:gd name="connsiteY183" fmla="*/ 245482 h 600067"/>
              <a:gd name="connsiteX184" fmla="*/ 790807 w 1145311"/>
              <a:gd name="connsiteY184" fmla="*/ 218206 h 600067"/>
              <a:gd name="connsiteX185" fmla="*/ 681731 w 1145311"/>
              <a:gd name="connsiteY185" fmla="*/ 218206 h 600067"/>
              <a:gd name="connsiteX186" fmla="*/ 709007 w 1145311"/>
              <a:gd name="connsiteY186" fmla="*/ 245482 h 600067"/>
              <a:gd name="connsiteX187" fmla="*/ 681731 w 1145311"/>
              <a:gd name="connsiteY187" fmla="*/ 272758 h 600067"/>
              <a:gd name="connsiteX188" fmla="*/ 654455 w 1145311"/>
              <a:gd name="connsiteY188" fmla="*/ 245482 h 600067"/>
              <a:gd name="connsiteX189" fmla="*/ 681731 w 1145311"/>
              <a:gd name="connsiteY189" fmla="*/ 218206 h 600067"/>
              <a:gd name="connsiteX190" fmla="*/ 572655 w 1145311"/>
              <a:gd name="connsiteY190" fmla="*/ 218206 h 600067"/>
              <a:gd name="connsiteX191" fmla="*/ 599931 w 1145311"/>
              <a:gd name="connsiteY191" fmla="*/ 245482 h 600067"/>
              <a:gd name="connsiteX192" fmla="*/ 572655 w 1145311"/>
              <a:gd name="connsiteY192" fmla="*/ 272758 h 600067"/>
              <a:gd name="connsiteX193" fmla="*/ 545379 w 1145311"/>
              <a:gd name="connsiteY193" fmla="*/ 245482 h 600067"/>
              <a:gd name="connsiteX194" fmla="*/ 572655 w 1145311"/>
              <a:gd name="connsiteY194" fmla="*/ 218206 h 600067"/>
              <a:gd name="connsiteX195" fmla="*/ 463580 w 1145311"/>
              <a:gd name="connsiteY195" fmla="*/ 218206 h 600067"/>
              <a:gd name="connsiteX196" fmla="*/ 490856 w 1145311"/>
              <a:gd name="connsiteY196" fmla="*/ 245482 h 600067"/>
              <a:gd name="connsiteX197" fmla="*/ 463580 w 1145311"/>
              <a:gd name="connsiteY197" fmla="*/ 272758 h 600067"/>
              <a:gd name="connsiteX198" fmla="*/ 436304 w 1145311"/>
              <a:gd name="connsiteY198" fmla="*/ 245482 h 600067"/>
              <a:gd name="connsiteX199" fmla="*/ 463580 w 1145311"/>
              <a:gd name="connsiteY199" fmla="*/ 218206 h 600067"/>
              <a:gd name="connsiteX200" fmla="*/ 354503 w 1145311"/>
              <a:gd name="connsiteY200" fmla="*/ 218206 h 600067"/>
              <a:gd name="connsiteX201" fmla="*/ 381779 w 1145311"/>
              <a:gd name="connsiteY201" fmla="*/ 245482 h 600067"/>
              <a:gd name="connsiteX202" fmla="*/ 354503 w 1145311"/>
              <a:gd name="connsiteY202" fmla="*/ 272758 h 600067"/>
              <a:gd name="connsiteX203" fmla="*/ 327227 w 1145311"/>
              <a:gd name="connsiteY203" fmla="*/ 245482 h 600067"/>
              <a:gd name="connsiteX204" fmla="*/ 354503 w 1145311"/>
              <a:gd name="connsiteY204" fmla="*/ 218206 h 600067"/>
              <a:gd name="connsiteX205" fmla="*/ 245428 w 1145311"/>
              <a:gd name="connsiteY205" fmla="*/ 218206 h 600067"/>
              <a:gd name="connsiteX206" fmla="*/ 272704 w 1145311"/>
              <a:gd name="connsiteY206" fmla="*/ 245482 h 600067"/>
              <a:gd name="connsiteX207" fmla="*/ 245428 w 1145311"/>
              <a:gd name="connsiteY207" fmla="*/ 272758 h 600067"/>
              <a:gd name="connsiteX208" fmla="*/ 218152 w 1145311"/>
              <a:gd name="connsiteY208" fmla="*/ 245482 h 600067"/>
              <a:gd name="connsiteX209" fmla="*/ 245428 w 1145311"/>
              <a:gd name="connsiteY209" fmla="*/ 218206 h 600067"/>
              <a:gd name="connsiteX210" fmla="*/ 136352 w 1145311"/>
              <a:gd name="connsiteY210" fmla="*/ 218206 h 600067"/>
              <a:gd name="connsiteX211" fmla="*/ 163628 w 1145311"/>
              <a:gd name="connsiteY211" fmla="*/ 245482 h 600067"/>
              <a:gd name="connsiteX212" fmla="*/ 136352 w 1145311"/>
              <a:gd name="connsiteY212" fmla="*/ 272758 h 600067"/>
              <a:gd name="connsiteX213" fmla="*/ 109076 w 1145311"/>
              <a:gd name="connsiteY213" fmla="*/ 245482 h 600067"/>
              <a:gd name="connsiteX214" fmla="*/ 136352 w 1145311"/>
              <a:gd name="connsiteY214" fmla="*/ 218206 h 600067"/>
              <a:gd name="connsiteX215" fmla="*/ 27276 w 1145311"/>
              <a:gd name="connsiteY215" fmla="*/ 218206 h 600067"/>
              <a:gd name="connsiteX216" fmla="*/ 54552 w 1145311"/>
              <a:gd name="connsiteY216" fmla="*/ 245482 h 600067"/>
              <a:gd name="connsiteX217" fmla="*/ 27276 w 1145311"/>
              <a:gd name="connsiteY217" fmla="*/ 272758 h 600067"/>
              <a:gd name="connsiteX218" fmla="*/ 0 w 1145311"/>
              <a:gd name="connsiteY218" fmla="*/ 245482 h 600067"/>
              <a:gd name="connsiteX219" fmla="*/ 27276 w 1145311"/>
              <a:gd name="connsiteY219" fmla="*/ 218206 h 600067"/>
              <a:gd name="connsiteX220" fmla="*/ 1118035 w 1145311"/>
              <a:gd name="connsiteY220" fmla="*/ 109103 h 600067"/>
              <a:gd name="connsiteX221" fmla="*/ 1145311 w 1145311"/>
              <a:gd name="connsiteY221" fmla="*/ 136379 h 600067"/>
              <a:gd name="connsiteX222" fmla="*/ 1118035 w 1145311"/>
              <a:gd name="connsiteY222" fmla="*/ 163655 h 600067"/>
              <a:gd name="connsiteX223" fmla="*/ 1090759 w 1145311"/>
              <a:gd name="connsiteY223" fmla="*/ 136379 h 600067"/>
              <a:gd name="connsiteX224" fmla="*/ 1118035 w 1145311"/>
              <a:gd name="connsiteY224" fmla="*/ 109103 h 600067"/>
              <a:gd name="connsiteX225" fmla="*/ 1008959 w 1145311"/>
              <a:gd name="connsiteY225" fmla="*/ 109103 h 600067"/>
              <a:gd name="connsiteX226" fmla="*/ 1036235 w 1145311"/>
              <a:gd name="connsiteY226" fmla="*/ 136379 h 600067"/>
              <a:gd name="connsiteX227" fmla="*/ 1008959 w 1145311"/>
              <a:gd name="connsiteY227" fmla="*/ 163655 h 600067"/>
              <a:gd name="connsiteX228" fmla="*/ 981683 w 1145311"/>
              <a:gd name="connsiteY228" fmla="*/ 136379 h 600067"/>
              <a:gd name="connsiteX229" fmla="*/ 1008959 w 1145311"/>
              <a:gd name="connsiteY229" fmla="*/ 109103 h 600067"/>
              <a:gd name="connsiteX230" fmla="*/ 899883 w 1145311"/>
              <a:gd name="connsiteY230" fmla="*/ 109103 h 600067"/>
              <a:gd name="connsiteX231" fmla="*/ 927159 w 1145311"/>
              <a:gd name="connsiteY231" fmla="*/ 136379 h 600067"/>
              <a:gd name="connsiteX232" fmla="*/ 899883 w 1145311"/>
              <a:gd name="connsiteY232" fmla="*/ 163655 h 600067"/>
              <a:gd name="connsiteX233" fmla="*/ 872607 w 1145311"/>
              <a:gd name="connsiteY233" fmla="*/ 136379 h 600067"/>
              <a:gd name="connsiteX234" fmla="*/ 899883 w 1145311"/>
              <a:gd name="connsiteY234" fmla="*/ 109103 h 600067"/>
              <a:gd name="connsiteX235" fmla="*/ 790807 w 1145311"/>
              <a:gd name="connsiteY235" fmla="*/ 109103 h 600067"/>
              <a:gd name="connsiteX236" fmla="*/ 818083 w 1145311"/>
              <a:gd name="connsiteY236" fmla="*/ 136379 h 600067"/>
              <a:gd name="connsiteX237" fmla="*/ 790807 w 1145311"/>
              <a:gd name="connsiteY237" fmla="*/ 163655 h 600067"/>
              <a:gd name="connsiteX238" fmla="*/ 763531 w 1145311"/>
              <a:gd name="connsiteY238" fmla="*/ 136379 h 600067"/>
              <a:gd name="connsiteX239" fmla="*/ 790807 w 1145311"/>
              <a:gd name="connsiteY239" fmla="*/ 109103 h 600067"/>
              <a:gd name="connsiteX240" fmla="*/ 681731 w 1145311"/>
              <a:gd name="connsiteY240" fmla="*/ 109103 h 600067"/>
              <a:gd name="connsiteX241" fmla="*/ 709007 w 1145311"/>
              <a:gd name="connsiteY241" fmla="*/ 136379 h 600067"/>
              <a:gd name="connsiteX242" fmla="*/ 681731 w 1145311"/>
              <a:gd name="connsiteY242" fmla="*/ 163655 h 600067"/>
              <a:gd name="connsiteX243" fmla="*/ 654455 w 1145311"/>
              <a:gd name="connsiteY243" fmla="*/ 136379 h 600067"/>
              <a:gd name="connsiteX244" fmla="*/ 681731 w 1145311"/>
              <a:gd name="connsiteY244" fmla="*/ 109103 h 600067"/>
              <a:gd name="connsiteX245" fmla="*/ 572655 w 1145311"/>
              <a:gd name="connsiteY245" fmla="*/ 109103 h 600067"/>
              <a:gd name="connsiteX246" fmla="*/ 599931 w 1145311"/>
              <a:gd name="connsiteY246" fmla="*/ 136379 h 600067"/>
              <a:gd name="connsiteX247" fmla="*/ 572655 w 1145311"/>
              <a:gd name="connsiteY247" fmla="*/ 163655 h 600067"/>
              <a:gd name="connsiteX248" fmla="*/ 545379 w 1145311"/>
              <a:gd name="connsiteY248" fmla="*/ 136379 h 600067"/>
              <a:gd name="connsiteX249" fmla="*/ 572655 w 1145311"/>
              <a:gd name="connsiteY249" fmla="*/ 109103 h 600067"/>
              <a:gd name="connsiteX250" fmla="*/ 463580 w 1145311"/>
              <a:gd name="connsiteY250" fmla="*/ 109103 h 600067"/>
              <a:gd name="connsiteX251" fmla="*/ 490856 w 1145311"/>
              <a:gd name="connsiteY251" fmla="*/ 136379 h 600067"/>
              <a:gd name="connsiteX252" fmla="*/ 463580 w 1145311"/>
              <a:gd name="connsiteY252" fmla="*/ 163655 h 600067"/>
              <a:gd name="connsiteX253" fmla="*/ 436304 w 1145311"/>
              <a:gd name="connsiteY253" fmla="*/ 136379 h 600067"/>
              <a:gd name="connsiteX254" fmla="*/ 463580 w 1145311"/>
              <a:gd name="connsiteY254" fmla="*/ 109103 h 600067"/>
              <a:gd name="connsiteX255" fmla="*/ 354503 w 1145311"/>
              <a:gd name="connsiteY255" fmla="*/ 109103 h 600067"/>
              <a:gd name="connsiteX256" fmla="*/ 381779 w 1145311"/>
              <a:gd name="connsiteY256" fmla="*/ 136379 h 600067"/>
              <a:gd name="connsiteX257" fmla="*/ 354503 w 1145311"/>
              <a:gd name="connsiteY257" fmla="*/ 163655 h 600067"/>
              <a:gd name="connsiteX258" fmla="*/ 327227 w 1145311"/>
              <a:gd name="connsiteY258" fmla="*/ 136379 h 600067"/>
              <a:gd name="connsiteX259" fmla="*/ 354503 w 1145311"/>
              <a:gd name="connsiteY259" fmla="*/ 109103 h 600067"/>
              <a:gd name="connsiteX260" fmla="*/ 245428 w 1145311"/>
              <a:gd name="connsiteY260" fmla="*/ 109103 h 600067"/>
              <a:gd name="connsiteX261" fmla="*/ 272704 w 1145311"/>
              <a:gd name="connsiteY261" fmla="*/ 136379 h 600067"/>
              <a:gd name="connsiteX262" fmla="*/ 245428 w 1145311"/>
              <a:gd name="connsiteY262" fmla="*/ 163655 h 600067"/>
              <a:gd name="connsiteX263" fmla="*/ 218152 w 1145311"/>
              <a:gd name="connsiteY263" fmla="*/ 136379 h 600067"/>
              <a:gd name="connsiteX264" fmla="*/ 245428 w 1145311"/>
              <a:gd name="connsiteY264" fmla="*/ 109103 h 600067"/>
              <a:gd name="connsiteX265" fmla="*/ 136352 w 1145311"/>
              <a:gd name="connsiteY265" fmla="*/ 109103 h 600067"/>
              <a:gd name="connsiteX266" fmla="*/ 163628 w 1145311"/>
              <a:gd name="connsiteY266" fmla="*/ 136379 h 600067"/>
              <a:gd name="connsiteX267" fmla="*/ 136352 w 1145311"/>
              <a:gd name="connsiteY267" fmla="*/ 163655 h 600067"/>
              <a:gd name="connsiteX268" fmla="*/ 109076 w 1145311"/>
              <a:gd name="connsiteY268" fmla="*/ 136379 h 600067"/>
              <a:gd name="connsiteX269" fmla="*/ 136352 w 1145311"/>
              <a:gd name="connsiteY269" fmla="*/ 109103 h 600067"/>
              <a:gd name="connsiteX270" fmla="*/ 27276 w 1145311"/>
              <a:gd name="connsiteY270" fmla="*/ 109103 h 600067"/>
              <a:gd name="connsiteX271" fmla="*/ 54552 w 1145311"/>
              <a:gd name="connsiteY271" fmla="*/ 136379 h 600067"/>
              <a:gd name="connsiteX272" fmla="*/ 27276 w 1145311"/>
              <a:gd name="connsiteY272" fmla="*/ 163655 h 600067"/>
              <a:gd name="connsiteX273" fmla="*/ 0 w 1145311"/>
              <a:gd name="connsiteY273" fmla="*/ 136379 h 600067"/>
              <a:gd name="connsiteX274" fmla="*/ 27276 w 1145311"/>
              <a:gd name="connsiteY274" fmla="*/ 109103 h 600067"/>
              <a:gd name="connsiteX275" fmla="*/ 1118035 w 1145311"/>
              <a:gd name="connsiteY275" fmla="*/ 0 h 600067"/>
              <a:gd name="connsiteX276" fmla="*/ 1145311 w 1145311"/>
              <a:gd name="connsiteY276" fmla="*/ 27276 h 600067"/>
              <a:gd name="connsiteX277" fmla="*/ 1118035 w 1145311"/>
              <a:gd name="connsiteY277" fmla="*/ 54552 h 600067"/>
              <a:gd name="connsiteX278" fmla="*/ 1090759 w 1145311"/>
              <a:gd name="connsiteY278" fmla="*/ 27276 h 600067"/>
              <a:gd name="connsiteX279" fmla="*/ 1118035 w 1145311"/>
              <a:gd name="connsiteY279" fmla="*/ 0 h 600067"/>
              <a:gd name="connsiteX280" fmla="*/ 1008959 w 1145311"/>
              <a:gd name="connsiteY280" fmla="*/ 0 h 600067"/>
              <a:gd name="connsiteX281" fmla="*/ 1036235 w 1145311"/>
              <a:gd name="connsiteY281" fmla="*/ 27276 h 600067"/>
              <a:gd name="connsiteX282" fmla="*/ 1008959 w 1145311"/>
              <a:gd name="connsiteY282" fmla="*/ 54552 h 600067"/>
              <a:gd name="connsiteX283" fmla="*/ 981683 w 1145311"/>
              <a:gd name="connsiteY283" fmla="*/ 27276 h 600067"/>
              <a:gd name="connsiteX284" fmla="*/ 1008959 w 1145311"/>
              <a:gd name="connsiteY284" fmla="*/ 0 h 600067"/>
              <a:gd name="connsiteX285" fmla="*/ 899883 w 1145311"/>
              <a:gd name="connsiteY285" fmla="*/ 0 h 600067"/>
              <a:gd name="connsiteX286" fmla="*/ 927159 w 1145311"/>
              <a:gd name="connsiteY286" fmla="*/ 27276 h 600067"/>
              <a:gd name="connsiteX287" fmla="*/ 899883 w 1145311"/>
              <a:gd name="connsiteY287" fmla="*/ 54552 h 600067"/>
              <a:gd name="connsiteX288" fmla="*/ 872607 w 1145311"/>
              <a:gd name="connsiteY288" fmla="*/ 27276 h 600067"/>
              <a:gd name="connsiteX289" fmla="*/ 899883 w 1145311"/>
              <a:gd name="connsiteY289" fmla="*/ 0 h 600067"/>
              <a:gd name="connsiteX290" fmla="*/ 790807 w 1145311"/>
              <a:gd name="connsiteY290" fmla="*/ 0 h 600067"/>
              <a:gd name="connsiteX291" fmla="*/ 818083 w 1145311"/>
              <a:gd name="connsiteY291" fmla="*/ 27276 h 600067"/>
              <a:gd name="connsiteX292" fmla="*/ 790807 w 1145311"/>
              <a:gd name="connsiteY292" fmla="*/ 54552 h 600067"/>
              <a:gd name="connsiteX293" fmla="*/ 763531 w 1145311"/>
              <a:gd name="connsiteY293" fmla="*/ 27276 h 600067"/>
              <a:gd name="connsiteX294" fmla="*/ 790807 w 1145311"/>
              <a:gd name="connsiteY294" fmla="*/ 0 h 600067"/>
              <a:gd name="connsiteX295" fmla="*/ 681731 w 1145311"/>
              <a:gd name="connsiteY295" fmla="*/ 0 h 600067"/>
              <a:gd name="connsiteX296" fmla="*/ 709007 w 1145311"/>
              <a:gd name="connsiteY296" fmla="*/ 27276 h 600067"/>
              <a:gd name="connsiteX297" fmla="*/ 681731 w 1145311"/>
              <a:gd name="connsiteY297" fmla="*/ 54552 h 600067"/>
              <a:gd name="connsiteX298" fmla="*/ 654455 w 1145311"/>
              <a:gd name="connsiteY298" fmla="*/ 27276 h 600067"/>
              <a:gd name="connsiteX299" fmla="*/ 681731 w 1145311"/>
              <a:gd name="connsiteY299" fmla="*/ 0 h 600067"/>
              <a:gd name="connsiteX300" fmla="*/ 572655 w 1145311"/>
              <a:gd name="connsiteY300" fmla="*/ 0 h 600067"/>
              <a:gd name="connsiteX301" fmla="*/ 599931 w 1145311"/>
              <a:gd name="connsiteY301" fmla="*/ 27276 h 600067"/>
              <a:gd name="connsiteX302" fmla="*/ 572655 w 1145311"/>
              <a:gd name="connsiteY302" fmla="*/ 54552 h 600067"/>
              <a:gd name="connsiteX303" fmla="*/ 545379 w 1145311"/>
              <a:gd name="connsiteY303" fmla="*/ 27276 h 600067"/>
              <a:gd name="connsiteX304" fmla="*/ 572655 w 1145311"/>
              <a:gd name="connsiteY304" fmla="*/ 0 h 600067"/>
              <a:gd name="connsiteX305" fmla="*/ 463580 w 1145311"/>
              <a:gd name="connsiteY305" fmla="*/ 0 h 600067"/>
              <a:gd name="connsiteX306" fmla="*/ 490856 w 1145311"/>
              <a:gd name="connsiteY306" fmla="*/ 27276 h 600067"/>
              <a:gd name="connsiteX307" fmla="*/ 463580 w 1145311"/>
              <a:gd name="connsiteY307" fmla="*/ 54552 h 600067"/>
              <a:gd name="connsiteX308" fmla="*/ 436304 w 1145311"/>
              <a:gd name="connsiteY308" fmla="*/ 27276 h 600067"/>
              <a:gd name="connsiteX309" fmla="*/ 463580 w 1145311"/>
              <a:gd name="connsiteY309" fmla="*/ 0 h 600067"/>
              <a:gd name="connsiteX310" fmla="*/ 354503 w 1145311"/>
              <a:gd name="connsiteY310" fmla="*/ 0 h 600067"/>
              <a:gd name="connsiteX311" fmla="*/ 381779 w 1145311"/>
              <a:gd name="connsiteY311" fmla="*/ 27276 h 600067"/>
              <a:gd name="connsiteX312" fmla="*/ 354503 w 1145311"/>
              <a:gd name="connsiteY312" fmla="*/ 54552 h 600067"/>
              <a:gd name="connsiteX313" fmla="*/ 327227 w 1145311"/>
              <a:gd name="connsiteY313" fmla="*/ 27276 h 600067"/>
              <a:gd name="connsiteX314" fmla="*/ 354503 w 1145311"/>
              <a:gd name="connsiteY314" fmla="*/ 0 h 600067"/>
              <a:gd name="connsiteX315" fmla="*/ 245428 w 1145311"/>
              <a:gd name="connsiteY315" fmla="*/ 0 h 600067"/>
              <a:gd name="connsiteX316" fmla="*/ 272704 w 1145311"/>
              <a:gd name="connsiteY316" fmla="*/ 27276 h 600067"/>
              <a:gd name="connsiteX317" fmla="*/ 245428 w 1145311"/>
              <a:gd name="connsiteY317" fmla="*/ 54552 h 600067"/>
              <a:gd name="connsiteX318" fmla="*/ 218152 w 1145311"/>
              <a:gd name="connsiteY318" fmla="*/ 27276 h 600067"/>
              <a:gd name="connsiteX319" fmla="*/ 245428 w 1145311"/>
              <a:gd name="connsiteY319" fmla="*/ 0 h 600067"/>
              <a:gd name="connsiteX320" fmla="*/ 136352 w 1145311"/>
              <a:gd name="connsiteY320" fmla="*/ 0 h 600067"/>
              <a:gd name="connsiteX321" fmla="*/ 163628 w 1145311"/>
              <a:gd name="connsiteY321" fmla="*/ 27276 h 600067"/>
              <a:gd name="connsiteX322" fmla="*/ 136352 w 1145311"/>
              <a:gd name="connsiteY322" fmla="*/ 54552 h 600067"/>
              <a:gd name="connsiteX323" fmla="*/ 109076 w 1145311"/>
              <a:gd name="connsiteY323" fmla="*/ 27276 h 600067"/>
              <a:gd name="connsiteX324" fmla="*/ 136352 w 1145311"/>
              <a:gd name="connsiteY324" fmla="*/ 0 h 600067"/>
              <a:gd name="connsiteX325" fmla="*/ 27276 w 1145311"/>
              <a:gd name="connsiteY325" fmla="*/ 0 h 600067"/>
              <a:gd name="connsiteX326" fmla="*/ 54552 w 1145311"/>
              <a:gd name="connsiteY326" fmla="*/ 27276 h 600067"/>
              <a:gd name="connsiteX327" fmla="*/ 27276 w 1145311"/>
              <a:gd name="connsiteY327" fmla="*/ 54552 h 600067"/>
              <a:gd name="connsiteX328" fmla="*/ 0 w 1145311"/>
              <a:gd name="connsiteY328" fmla="*/ 27276 h 600067"/>
              <a:gd name="connsiteX329" fmla="*/ 27276 w 1145311"/>
              <a:gd name="connsiteY329" fmla="*/ 0 h 600067"/>
            </a:gdLst>
            <a:ahLst/>
            <a:cxnLst/>
            <a:rect l="l" t="t" r="r" b="b"/>
            <a:pathLst>
              <a:path w="1145311" h="600067">
                <a:moveTo>
                  <a:pt x="1118035" y="545515"/>
                </a:moveTo>
                <a:cubicBezTo>
                  <a:pt x="1133099" y="545515"/>
                  <a:pt x="1145311" y="557727"/>
                  <a:pt x="1145311" y="572791"/>
                </a:cubicBezTo>
                <a:cubicBezTo>
                  <a:pt x="1145311" y="587855"/>
                  <a:pt x="1133099" y="600067"/>
                  <a:pt x="1118035" y="600067"/>
                </a:cubicBezTo>
                <a:cubicBezTo>
                  <a:pt x="1102971" y="600067"/>
                  <a:pt x="1090759" y="587855"/>
                  <a:pt x="1090759" y="572791"/>
                </a:cubicBezTo>
                <a:cubicBezTo>
                  <a:pt x="1090759" y="557727"/>
                  <a:pt x="1102971" y="545515"/>
                  <a:pt x="1118035" y="545515"/>
                </a:cubicBezTo>
                <a:close/>
                <a:moveTo>
                  <a:pt x="1008959" y="545515"/>
                </a:moveTo>
                <a:cubicBezTo>
                  <a:pt x="1024023" y="545515"/>
                  <a:pt x="1036235" y="557727"/>
                  <a:pt x="1036235" y="572791"/>
                </a:cubicBezTo>
                <a:cubicBezTo>
                  <a:pt x="1036235" y="587855"/>
                  <a:pt x="1024023" y="600067"/>
                  <a:pt x="1008959" y="600067"/>
                </a:cubicBezTo>
                <a:cubicBezTo>
                  <a:pt x="993895" y="600067"/>
                  <a:pt x="981683" y="587855"/>
                  <a:pt x="981683" y="572791"/>
                </a:cubicBezTo>
                <a:cubicBezTo>
                  <a:pt x="981683" y="557727"/>
                  <a:pt x="993895" y="545515"/>
                  <a:pt x="1008959" y="545515"/>
                </a:cubicBezTo>
                <a:close/>
                <a:moveTo>
                  <a:pt x="899883" y="545515"/>
                </a:moveTo>
                <a:cubicBezTo>
                  <a:pt x="914947" y="545515"/>
                  <a:pt x="927159" y="557727"/>
                  <a:pt x="927159" y="572791"/>
                </a:cubicBezTo>
                <a:cubicBezTo>
                  <a:pt x="927159" y="587855"/>
                  <a:pt x="914947" y="600067"/>
                  <a:pt x="899883" y="600067"/>
                </a:cubicBezTo>
                <a:cubicBezTo>
                  <a:pt x="884819" y="600067"/>
                  <a:pt x="872607" y="587855"/>
                  <a:pt x="872607" y="572791"/>
                </a:cubicBezTo>
                <a:cubicBezTo>
                  <a:pt x="872607" y="557727"/>
                  <a:pt x="884819" y="545515"/>
                  <a:pt x="899883" y="545515"/>
                </a:cubicBezTo>
                <a:close/>
                <a:moveTo>
                  <a:pt x="790807" y="545515"/>
                </a:moveTo>
                <a:cubicBezTo>
                  <a:pt x="805871" y="545515"/>
                  <a:pt x="818083" y="557727"/>
                  <a:pt x="818083" y="572791"/>
                </a:cubicBezTo>
                <a:cubicBezTo>
                  <a:pt x="818083" y="587855"/>
                  <a:pt x="805871" y="600067"/>
                  <a:pt x="790807" y="600067"/>
                </a:cubicBezTo>
                <a:cubicBezTo>
                  <a:pt x="775743" y="600067"/>
                  <a:pt x="763531" y="587855"/>
                  <a:pt x="763531" y="572791"/>
                </a:cubicBezTo>
                <a:cubicBezTo>
                  <a:pt x="763531" y="557727"/>
                  <a:pt x="775743" y="545515"/>
                  <a:pt x="790807" y="545515"/>
                </a:cubicBezTo>
                <a:close/>
                <a:moveTo>
                  <a:pt x="681731" y="545515"/>
                </a:moveTo>
                <a:cubicBezTo>
                  <a:pt x="696795" y="545515"/>
                  <a:pt x="709007" y="557727"/>
                  <a:pt x="709007" y="572791"/>
                </a:cubicBezTo>
                <a:cubicBezTo>
                  <a:pt x="709007" y="587855"/>
                  <a:pt x="696795" y="600067"/>
                  <a:pt x="681731" y="600067"/>
                </a:cubicBezTo>
                <a:cubicBezTo>
                  <a:pt x="666667" y="600067"/>
                  <a:pt x="654455" y="587855"/>
                  <a:pt x="654455" y="572791"/>
                </a:cubicBezTo>
                <a:cubicBezTo>
                  <a:pt x="654455" y="557727"/>
                  <a:pt x="666667" y="545515"/>
                  <a:pt x="681731" y="545515"/>
                </a:cubicBezTo>
                <a:close/>
                <a:moveTo>
                  <a:pt x="572655" y="545515"/>
                </a:moveTo>
                <a:cubicBezTo>
                  <a:pt x="587719" y="545515"/>
                  <a:pt x="599931" y="557727"/>
                  <a:pt x="599931" y="572791"/>
                </a:cubicBezTo>
                <a:cubicBezTo>
                  <a:pt x="599931" y="587855"/>
                  <a:pt x="587719" y="600067"/>
                  <a:pt x="572655" y="600067"/>
                </a:cubicBezTo>
                <a:cubicBezTo>
                  <a:pt x="557591" y="600067"/>
                  <a:pt x="545379" y="587855"/>
                  <a:pt x="545379" y="572791"/>
                </a:cubicBezTo>
                <a:cubicBezTo>
                  <a:pt x="545379" y="557727"/>
                  <a:pt x="557591" y="545515"/>
                  <a:pt x="572655" y="545515"/>
                </a:cubicBezTo>
                <a:close/>
                <a:moveTo>
                  <a:pt x="463580" y="545515"/>
                </a:moveTo>
                <a:cubicBezTo>
                  <a:pt x="478644" y="545515"/>
                  <a:pt x="490856" y="557727"/>
                  <a:pt x="490856" y="572791"/>
                </a:cubicBezTo>
                <a:cubicBezTo>
                  <a:pt x="490856" y="587855"/>
                  <a:pt x="478644" y="600067"/>
                  <a:pt x="463580" y="600067"/>
                </a:cubicBezTo>
                <a:cubicBezTo>
                  <a:pt x="448516" y="600067"/>
                  <a:pt x="436304" y="587855"/>
                  <a:pt x="436304" y="572791"/>
                </a:cubicBezTo>
                <a:cubicBezTo>
                  <a:pt x="436304" y="557727"/>
                  <a:pt x="448516" y="545515"/>
                  <a:pt x="463580" y="545515"/>
                </a:cubicBezTo>
                <a:close/>
                <a:moveTo>
                  <a:pt x="354503" y="545515"/>
                </a:moveTo>
                <a:cubicBezTo>
                  <a:pt x="369567" y="545515"/>
                  <a:pt x="381779" y="557727"/>
                  <a:pt x="381779" y="572791"/>
                </a:cubicBezTo>
                <a:cubicBezTo>
                  <a:pt x="381779" y="587855"/>
                  <a:pt x="369567" y="600067"/>
                  <a:pt x="354503" y="600067"/>
                </a:cubicBezTo>
                <a:cubicBezTo>
                  <a:pt x="339439" y="600067"/>
                  <a:pt x="327227" y="587855"/>
                  <a:pt x="327227" y="572791"/>
                </a:cubicBezTo>
                <a:cubicBezTo>
                  <a:pt x="327227" y="557727"/>
                  <a:pt x="339439" y="545515"/>
                  <a:pt x="354503" y="545515"/>
                </a:cubicBezTo>
                <a:close/>
                <a:moveTo>
                  <a:pt x="245428" y="545515"/>
                </a:moveTo>
                <a:cubicBezTo>
                  <a:pt x="260492" y="545515"/>
                  <a:pt x="272704" y="557727"/>
                  <a:pt x="272704" y="572791"/>
                </a:cubicBezTo>
                <a:cubicBezTo>
                  <a:pt x="272704" y="587855"/>
                  <a:pt x="260492" y="600067"/>
                  <a:pt x="245428" y="600067"/>
                </a:cubicBezTo>
                <a:cubicBezTo>
                  <a:pt x="230364" y="600067"/>
                  <a:pt x="218152" y="587855"/>
                  <a:pt x="218152" y="572791"/>
                </a:cubicBezTo>
                <a:cubicBezTo>
                  <a:pt x="218152" y="557727"/>
                  <a:pt x="230364" y="545515"/>
                  <a:pt x="245428" y="545515"/>
                </a:cubicBezTo>
                <a:close/>
                <a:moveTo>
                  <a:pt x="136352" y="545515"/>
                </a:moveTo>
                <a:cubicBezTo>
                  <a:pt x="151416" y="545515"/>
                  <a:pt x="163628" y="557727"/>
                  <a:pt x="163628" y="572791"/>
                </a:cubicBezTo>
                <a:cubicBezTo>
                  <a:pt x="163628" y="587855"/>
                  <a:pt x="151416" y="600067"/>
                  <a:pt x="136352" y="600067"/>
                </a:cubicBezTo>
                <a:cubicBezTo>
                  <a:pt x="121288" y="600067"/>
                  <a:pt x="109076" y="587855"/>
                  <a:pt x="109076" y="572791"/>
                </a:cubicBezTo>
                <a:cubicBezTo>
                  <a:pt x="109076" y="557727"/>
                  <a:pt x="121288" y="545515"/>
                  <a:pt x="136352" y="545515"/>
                </a:cubicBezTo>
                <a:close/>
                <a:moveTo>
                  <a:pt x="27276" y="545515"/>
                </a:moveTo>
                <a:cubicBezTo>
                  <a:pt x="42340" y="545515"/>
                  <a:pt x="54552" y="557727"/>
                  <a:pt x="54552" y="572791"/>
                </a:cubicBezTo>
                <a:cubicBezTo>
                  <a:pt x="54552" y="587855"/>
                  <a:pt x="42340" y="600067"/>
                  <a:pt x="27276" y="600067"/>
                </a:cubicBezTo>
                <a:cubicBezTo>
                  <a:pt x="12212" y="600067"/>
                  <a:pt x="0" y="587855"/>
                  <a:pt x="0" y="572791"/>
                </a:cubicBezTo>
                <a:cubicBezTo>
                  <a:pt x="0" y="557727"/>
                  <a:pt x="12212" y="545515"/>
                  <a:pt x="27276" y="545515"/>
                </a:cubicBezTo>
                <a:close/>
                <a:moveTo>
                  <a:pt x="1118035" y="436412"/>
                </a:moveTo>
                <a:cubicBezTo>
                  <a:pt x="1133099" y="436412"/>
                  <a:pt x="1145311" y="448624"/>
                  <a:pt x="1145311" y="463688"/>
                </a:cubicBezTo>
                <a:cubicBezTo>
                  <a:pt x="1145311" y="478752"/>
                  <a:pt x="1133099" y="490964"/>
                  <a:pt x="1118035" y="490964"/>
                </a:cubicBezTo>
                <a:cubicBezTo>
                  <a:pt x="1102971" y="490964"/>
                  <a:pt x="1090759" y="478752"/>
                  <a:pt x="1090759" y="463688"/>
                </a:cubicBezTo>
                <a:cubicBezTo>
                  <a:pt x="1090759" y="448624"/>
                  <a:pt x="1102971" y="436412"/>
                  <a:pt x="1118035" y="436412"/>
                </a:cubicBezTo>
                <a:close/>
                <a:moveTo>
                  <a:pt x="1008959" y="436412"/>
                </a:moveTo>
                <a:cubicBezTo>
                  <a:pt x="1024023" y="436412"/>
                  <a:pt x="1036235" y="448624"/>
                  <a:pt x="1036235" y="463688"/>
                </a:cubicBezTo>
                <a:cubicBezTo>
                  <a:pt x="1036235" y="478752"/>
                  <a:pt x="1024023" y="490964"/>
                  <a:pt x="1008959" y="490964"/>
                </a:cubicBezTo>
                <a:cubicBezTo>
                  <a:pt x="993895" y="490964"/>
                  <a:pt x="981683" y="478752"/>
                  <a:pt x="981683" y="463688"/>
                </a:cubicBezTo>
                <a:cubicBezTo>
                  <a:pt x="981683" y="448624"/>
                  <a:pt x="993895" y="436412"/>
                  <a:pt x="1008959" y="436412"/>
                </a:cubicBezTo>
                <a:close/>
                <a:moveTo>
                  <a:pt x="899883" y="436412"/>
                </a:moveTo>
                <a:cubicBezTo>
                  <a:pt x="914947" y="436412"/>
                  <a:pt x="927159" y="448624"/>
                  <a:pt x="927159" y="463688"/>
                </a:cubicBezTo>
                <a:cubicBezTo>
                  <a:pt x="927159" y="478752"/>
                  <a:pt x="914947" y="490964"/>
                  <a:pt x="899883" y="490964"/>
                </a:cubicBezTo>
                <a:cubicBezTo>
                  <a:pt x="884819" y="490964"/>
                  <a:pt x="872607" y="478752"/>
                  <a:pt x="872607" y="463688"/>
                </a:cubicBezTo>
                <a:cubicBezTo>
                  <a:pt x="872607" y="448624"/>
                  <a:pt x="884819" y="436412"/>
                  <a:pt x="899883" y="436412"/>
                </a:cubicBezTo>
                <a:close/>
                <a:moveTo>
                  <a:pt x="790807" y="436412"/>
                </a:moveTo>
                <a:cubicBezTo>
                  <a:pt x="805871" y="436412"/>
                  <a:pt x="818083" y="448624"/>
                  <a:pt x="818083" y="463688"/>
                </a:cubicBezTo>
                <a:cubicBezTo>
                  <a:pt x="818083" y="478752"/>
                  <a:pt x="805871" y="490964"/>
                  <a:pt x="790807" y="490964"/>
                </a:cubicBezTo>
                <a:cubicBezTo>
                  <a:pt x="775743" y="490964"/>
                  <a:pt x="763531" y="478752"/>
                  <a:pt x="763531" y="463688"/>
                </a:cubicBezTo>
                <a:cubicBezTo>
                  <a:pt x="763531" y="448624"/>
                  <a:pt x="775743" y="436412"/>
                  <a:pt x="790807" y="436412"/>
                </a:cubicBezTo>
                <a:close/>
                <a:moveTo>
                  <a:pt x="681731" y="436412"/>
                </a:moveTo>
                <a:cubicBezTo>
                  <a:pt x="696795" y="436412"/>
                  <a:pt x="709007" y="448624"/>
                  <a:pt x="709007" y="463688"/>
                </a:cubicBezTo>
                <a:cubicBezTo>
                  <a:pt x="709007" y="478752"/>
                  <a:pt x="696795" y="490964"/>
                  <a:pt x="681731" y="490964"/>
                </a:cubicBezTo>
                <a:cubicBezTo>
                  <a:pt x="666667" y="490964"/>
                  <a:pt x="654455" y="478752"/>
                  <a:pt x="654455" y="463688"/>
                </a:cubicBezTo>
                <a:cubicBezTo>
                  <a:pt x="654455" y="448624"/>
                  <a:pt x="666667" y="436412"/>
                  <a:pt x="681731" y="436412"/>
                </a:cubicBezTo>
                <a:close/>
                <a:moveTo>
                  <a:pt x="572655" y="436412"/>
                </a:moveTo>
                <a:cubicBezTo>
                  <a:pt x="587719" y="436412"/>
                  <a:pt x="599931" y="448624"/>
                  <a:pt x="599931" y="463688"/>
                </a:cubicBezTo>
                <a:cubicBezTo>
                  <a:pt x="599931" y="478752"/>
                  <a:pt x="587719" y="490964"/>
                  <a:pt x="572655" y="490964"/>
                </a:cubicBezTo>
                <a:cubicBezTo>
                  <a:pt x="557591" y="490964"/>
                  <a:pt x="545379" y="478752"/>
                  <a:pt x="545379" y="463688"/>
                </a:cubicBezTo>
                <a:cubicBezTo>
                  <a:pt x="545379" y="448624"/>
                  <a:pt x="557591" y="436412"/>
                  <a:pt x="572655" y="436412"/>
                </a:cubicBezTo>
                <a:close/>
                <a:moveTo>
                  <a:pt x="463580" y="436412"/>
                </a:moveTo>
                <a:cubicBezTo>
                  <a:pt x="478644" y="436412"/>
                  <a:pt x="490856" y="448624"/>
                  <a:pt x="490856" y="463688"/>
                </a:cubicBezTo>
                <a:cubicBezTo>
                  <a:pt x="490856" y="478752"/>
                  <a:pt x="478644" y="490964"/>
                  <a:pt x="463580" y="490964"/>
                </a:cubicBezTo>
                <a:cubicBezTo>
                  <a:pt x="448516" y="490964"/>
                  <a:pt x="436304" y="478752"/>
                  <a:pt x="436304" y="463688"/>
                </a:cubicBezTo>
                <a:cubicBezTo>
                  <a:pt x="436304" y="448624"/>
                  <a:pt x="448516" y="436412"/>
                  <a:pt x="463580" y="436412"/>
                </a:cubicBezTo>
                <a:close/>
                <a:moveTo>
                  <a:pt x="354503" y="436412"/>
                </a:moveTo>
                <a:cubicBezTo>
                  <a:pt x="369567" y="436412"/>
                  <a:pt x="381779" y="448624"/>
                  <a:pt x="381779" y="463688"/>
                </a:cubicBezTo>
                <a:cubicBezTo>
                  <a:pt x="381779" y="478752"/>
                  <a:pt x="369567" y="490964"/>
                  <a:pt x="354503" y="490964"/>
                </a:cubicBezTo>
                <a:cubicBezTo>
                  <a:pt x="339439" y="490964"/>
                  <a:pt x="327227" y="478752"/>
                  <a:pt x="327227" y="463688"/>
                </a:cubicBezTo>
                <a:cubicBezTo>
                  <a:pt x="327227" y="448624"/>
                  <a:pt x="339439" y="436412"/>
                  <a:pt x="354503" y="436412"/>
                </a:cubicBezTo>
                <a:close/>
                <a:moveTo>
                  <a:pt x="245428" y="436412"/>
                </a:moveTo>
                <a:cubicBezTo>
                  <a:pt x="260492" y="436412"/>
                  <a:pt x="272704" y="448624"/>
                  <a:pt x="272704" y="463688"/>
                </a:cubicBezTo>
                <a:cubicBezTo>
                  <a:pt x="272704" y="478752"/>
                  <a:pt x="260492" y="490964"/>
                  <a:pt x="245428" y="490964"/>
                </a:cubicBezTo>
                <a:cubicBezTo>
                  <a:pt x="230364" y="490964"/>
                  <a:pt x="218152" y="478752"/>
                  <a:pt x="218152" y="463688"/>
                </a:cubicBezTo>
                <a:cubicBezTo>
                  <a:pt x="218152" y="448624"/>
                  <a:pt x="230364" y="436412"/>
                  <a:pt x="245428" y="436412"/>
                </a:cubicBezTo>
                <a:close/>
                <a:moveTo>
                  <a:pt x="136352" y="436412"/>
                </a:moveTo>
                <a:cubicBezTo>
                  <a:pt x="151416" y="436412"/>
                  <a:pt x="163628" y="448624"/>
                  <a:pt x="163628" y="463688"/>
                </a:cubicBezTo>
                <a:cubicBezTo>
                  <a:pt x="163628" y="478752"/>
                  <a:pt x="151416" y="490964"/>
                  <a:pt x="136352" y="490964"/>
                </a:cubicBezTo>
                <a:cubicBezTo>
                  <a:pt x="121288" y="490964"/>
                  <a:pt x="109076" y="478752"/>
                  <a:pt x="109076" y="463688"/>
                </a:cubicBezTo>
                <a:cubicBezTo>
                  <a:pt x="109076" y="448624"/>
                  <a:pt x="121288" y="436412"/>
                  <a:pt x="136352" y="436412"/>
                </a:cubicBezTo>
                <a:close/>
                <a:moveTo>
                  <a:pt x="27276" y="436412"/>
                </a:moveTo>
                <a:cubicBezTo>
                  <a:pt x="42340" y="436412"/>
                  <a:pt x="54552" y="448624"/>
                  <a:pt x="54552" y="463688"/>
                </a:cubicBezTo>
                <a:cubicBezTo>
                  <a:pt x="54552" y="478752"/>
                  <a:pt x="42340" y="490964"/>
                  <a:pt x="27276" y="490964"/>
                </a:cubicBezTo>
                <a:cubicBezTo>
                  <a:pt x="12212" y="490964"/>
                  <a:pt x="0" y="478752"/>
                  <a:pt x="0" y="463688"/>
                </a:cubicBezTo>
                <a:cubicBezTo>
                  <a:pt x="0" y="448624"/>
                  <a:pt x="12212" y="436412"/>
                  <a:pt x="27276" y="436412"/>
                </a:cubicBezTo>
                <a:close/>
                <a:moveTo>
                  <a:pt x="1118035" y="327309"/>
                </a:moveTo>
                <a:cubicBezTo>
                  <a:pt x="1133099" y="327309"/>
                  <a:pt x="1145311" y="339521"/>
                  <a:pt x="1145311" y="354585"/>
                </a:cubicBezTo>
                <a:cubicBezTo>
                  <a:pt x="1145311" y="369649"/>
                  <a:pt x="1133099" y="381861"/>
                  <a:pt x="1118035" y="381861"/>
                </a:cubicBezTo>
                <a:cubicBezTo>
                  <a:pt x="1102971" y="381861"/>
                  <a:pt x="1090759" y="369649"/>
                  <a:pt x="1090759" y="354585"/>
                </a:cubicBezTo>
                <a:cubicBezTo>
                  <a:pt x="1090759" y="339521"/>
                  <a:pt x="1102971" y="327309"/>
                  <a:pt x="1118035" y="327309"/>
                </a:cubicBezTo>
                <a:close/>
                <a:moveTo>
                  <a:pt x="1008959" y="327309"/>
                </a:moveTo>
                <a:cubicBezTo>
                  <a:pt x="1024023" y="327309"/>
                  <a:pt x="1036235" y="339521"/>
                  <a:pt x="1036235" y="354585"/>
                </a:cubicBezTo>
                <a:cubicBezTo>
                  <a:pt x="1036235" y="369649"/>
                  <a:pt x="1024023" y="381861"/>
                  <a:pt x="1008959" y="381861"/>
                </a:cubicBezTo>
                <a:cubicBezTo>
                  <a:pt x="993895" y="381861"/>
                  <a:pt x="981683" y="369649"/>
                  <a:pt x="981683" y="354585"/>
                </a:cubicBezTo>
                <a:cubicBezTo>
                  <a:pt x="981683" y="339521"/>
                  <a:pt x="993895" y="327309"/>
                  <a:pt x="1008959" y="327309"/>
                </a:cubicBezTo>
                <a:close/>
                <a:moveTo>
                  <a:pt x="899883" y="327309"/>
                </a:moveTo>
                <a:cubicBezTo>
                  <a:pt x="914947" y="327309"/>
                  <a:pt x="927159" y="339521"/>
                  <a:pt x="927159" y="354585"/>
                </a:cubicBezTo>
                <a:cubicBezTo>
                  <a:pt x="927159" y="369649"/>
                  <a:pt x="914947" y="381861"/>
                  <a:pt x="899883" y="381861"/>
                </a:cubicBezTo>
                <a:cubicBezTo>
                  <a:pt x="884819" y="381861"/>
                  <a:pt x="872607" y="369649"/>
                  <a:pt x="872607" y="354585"/>
                </a:cubicBezTo>
                <a:cubicBezTo>
                  <a:pt x="872607" y="339521"/>
                  <a:pt x="884819" y="327309"/>
                  <a:pt x="899883" y="327309"/>
                </a:cubicBezTo>
                <a:close/>
                <a:moveTo>
                  <a:pt x="790807" y="327309"/>
                </a:moveTo>
                <a:cubicBezTo>
                  <a:pt x="805871" y="327309"/>
                  <a:pt x="818083" y="339521"/>
                  <a:pt x="818083" y="354585"/>
                </a:cubicBezTo>
                <a:cubicBezTo>
                  <a:pt x="818083" y="369649"/>
                  <a:pt x="805871" y="381861"/>
                  <a:pt x="790807" y="381861"/>
                </a:cubicBezTo>
                <a:cubicBezTo>
                  <a:pt x="775743" y="381861"/>
                  <a:pt x="763531" y="369649"/>
                  <a:pt x="763531" y="354585"/>
                </a:cubicBezTo>
                <a:cubicBezTo>
                  <a:pt x="763531" y="339521"/>
                  <a:pt x="775743" y="327309"/>
                  <a:pt x="790807" y="327309"/>
                </a:cubicBezTo>
                <a:close/>
                <a:moveTo>
                  <a:pt x="681731" y="327309"/>
                </a:moveTo>
                <a:cubicBezTo>
                  <a:pt x="696795" y="327309"/>
                  <a:pt x="709007" y="339521"/>
                  <a:pt x="709007" y="354585"/>
                </a:cubicBezTo>
                <a:cubicBezTo>
                  <a:pt x="709007" y="369649"/>
                  <a:pt x="696795" y="381861"/>
                  <a:pt x="681731" y="381861"/>
                </a:cubicBezTo>
                <a:cubicBezTo>
                  <a:pt x="666667" y="381861"/>
                  <a:pt x="654455" y="369649"/>
                  <a:pt x="654455" y="354585"/>
                </a:cubicBezTo>
                <a:cubicBezTo>
                  <a:pt x="654455" y="339521"/>
                  <a:pt x="666667" y="327309"/>
                  <a:pt x="681731" y="327309"/>
                </a:cubicBezTo>
                <a:close/>
                <a:moveTo>
                  <a:pt x="572655" y="327309"/>
                </a:moveTo>
                <a:cubicBezTo>
                  <a:pt x="587719" y="327309"/>
                  <a:pt x="599931" y="339521"/>
                  <a:pt x="599931" y="354585"/>
                </a:cubicBezTo>
                <a:cubicBezTo>
                  <a:pt x="599931" y="369649"/>
                  <a:pt x="587719" y="381861"/>
                  <a:pt x="572655" y="381861"/>
                </a:cubicBezTo>
                <a:cubicBezTo>
                  <a:pt x="557591" y="381861"/>
                  <a:pt x="545379" y="369649"/>
                  <a:pt x="545379" y="354585"/>
                </a:cubicBezTo>
                <a:cubicBezTo>
                  <a:pt x="545379" y="339521"/>
                  <a:pt x="557591" y="327309"/>
                  <a:pt x="572655" y="327309"/>
                </a:cubicBezTo>
                <a:close/>
                <a:moveTo>
                  <a:pt x="463580" y="327309"/>
                </a:moveTo>
                <a:cubicBezTo>
                  <a:pt x="478644" y="327309"/>
                  <a:pt x="490856" y="339521"/>
                  <a:pt x="490856" y="354585"/>
                </a:cubicBezTo>
                <a:cubicBezTo>
                  <a:pt x="490856" y="369649"/>
                  <a:pt x="478644" y="381861"/>
                  <a:pt x="463580" y="381861"/>
                </a:cubicBezTo>
                <a:cubicBezTo>
                  <a:pt x="448516" y="381861"/>
                  <a:pt x="436304" y="369649"/>
                  <a:pt x="436304" y="354585"/>
                </a:cubicBezTo>
                <a:cubicBezTo>
                  <a:pt x="436304" y="339521"/>
                  <a:pt x="448516" y="327309"/>
                  <a:pt x="463580" y="327309"/>
                </a:cubicBezTo>
                <a:close/>
                <a:moveTo>
                  <a:pt x="354503" y="327309"/>
                </a:moveTo>
                <a:cubicBezTo>
                  <a:pt x="369567" y="327309"/>
                  <a:pt x="381779" y="339521"/>
                  <a:pt x="381779" y="354585"/>
                </a:cubicBezTo>
                <a:cubicBezTo>
                  <a:pt x="381779" y="369649"/>
                  <a:pt x="369567" y="381861"/>
                  <a:pt x="354503" y="381861"/>
                </a:cubicBezTo>
                <a:cubicBezTo>
                  <a:pt x="339439" y="381861"/>
                  <a:pt x="327227" y="369649"/>
                  <a:pt x="327227" y="354585"/>
                </a:cubicBezTo>
                <a:cubicBezTo>
                  <a:pt x="327227" y="339521"/>
                  <a:pt x="339439" y="327309"/>
                  <a:pt x="354503" y="327309"/>
                </a:cubicBezTo>
                <a:close/>
                <a:moveTo>
                  <a:pt x="245428" y="327309"/>
                </a:moveTo>
                <a:cubicBezTo>
                  <a:pt x="260492" y="327309"/>
                  <a:pt x="272704" y="339521"/>
                  <a:pt x="272704" y="354585"/>
                </a:cubicBezTo>
                <a:cubicBezTo>
                  <a:pt x="272704" y="369649"/>
                  <a:pt x="260492" y="381861"/>
                  <a:pt x="245428" y="381861"/>
                </a:cubicBezTo>
                <a:cubicBezTo>
                  <a:pt x="230364" y="381861"/>
                  <a:pt x="218152" y="369649"/>
                  <a:pt x="218152" y="354585"/>
                </a:cubicBezTo>
                <a:cubicBezTo>
                  <a:pt x="218152" y="339521"/>
                  <a:pt x="230364" y="327309"/>
                  <a:pt x="245428" y="327309"/>
                </a:cubicBezTo>
                <a:close/>
                <a:moveTo>
                  <a:pt x="136352" y="327309"/>
                </a:moveTo>
                <a:cubicBezTo>
                  <a:pt x="151416" y="327309"/>
                  <a:pt x="163628" y="339521"/>
                  <a:pt x="163628" y="354585"/>
                </a:cubicBezTo>
                <a:cubicBezTo>
                  <a:pt x="163628" y="369649"/>
                  <a:pt x="151416" y="381861"/>
                  <a:pt x="136352" y="381861"/>
                </a:cubicBezTo>
                <a:cubicBezTo>
                  <a:pt x="121288" y="381861"/>
                  <a:pt x="109076" y="369649"/>
                  <a:pt x="109076" y="354585"/>
                </a:cubicBezTo>
                <a:cubicBezTo>
                  <a:pt x="109076" y="339521"/>
                  <a:pt x="121288" y="327309"/>
                  <a:pt x="136352" y="327309"/>
                </a:cubicBezTo>
                <a:close/>
                <a:moveTo>
                  <a:pt x="27276" y="327309"/>
                </a:moveTo>
                <a:cubicBezTo>
                  <a:pt x="42340" y="327309"/>
                  <a:pt x="54552" y="339521"/>
                  <a:pt x="54552" y="354585"/>
                </a:cubicBezTo>
                <a:cubicBezTo>
                  <a:pt x="54552" y="369649"/>
                  <a:pt x="42340" y="381861"/>
                  <a:pt x="27276" y="381861"/>
                </a:cubicBezTo>
                <a:cubicBezTo>
                  <a:pt x="12212" y="381861"/>
                  <a:pt x="0" y="369649"/>
                  <a:pt x="0" y="354585"/>
                </a:cubicBezTo>
                <a:cubicBezTo>
                  <a:pt x="0" y="339521"/>
                  <a:pt x="12212" y="327309"/>
                  <a:pt x="27276" y="327309"/>
                </a:cubicBezTo>
                <a:close/>
                <a:moveTo>
                  <a:pt x="1118035" y="218206"/>
                </a:moveTo>
                <a:cubicBezTo>
                  <a:pt x="1133099" y="218206"/>
                  <a:pt x="1145311" y="230418"/>
                  <a:pt x="1145311" y="245482"/>
                </a:cubicBezTo>
                <a:cubicBezTo>
                  <a:pt x="1145311" y="260546"/>
                  <a:pt x="1133099" y="272758"/>
                  <a:pt x="1118035" y="272758"/>
                </a:cubicBezTo>
                <a:cubicBezTo>
                  <a:pt x="1102971" y="272758"/>
                  <a:pt x="1090759" y="260546"/>
                  <a:pt x="1090759" y="245482"/>
                </a:cubicBezTo>
                <a:cubicBezTo>
                  <a:pt x="1090759" y="230418"/>
                  <a:pt x="1102971" y="218206"/>
                  <a:pt x="1118035" y="218206"/>
                </a:cubicBezTo>
                <a:close/>
                <a:moveTo>
                  <a:pt x="1008959" y="218206"/>
                </a:moveTo>
                <a:cubicBezTo>
                  <a:pt x="1024023" y="218206"/>
                  <a:pt x="1036235" y="230418"/>
                  <a:pt x="1036235" y="245482"/>
                </a:cubicBezTo>
                <a:cubicBezTo>
                  <a:pt x="1036235" y="260546"/>
                  <a:pt x="1024023" y="272758"/>
                  <a:pt x="1008959" y="272758"/>
                </a:cubicBezTo>
                <a:cubicBezTo>
                  <a:pt x="993895" y="272758"/>
                  <a:pt x="981683" y="260546"/>
                  <a:pt x="981683" y="245482"/>
                </a:cubicBezTo>
                <a:cubicBezTo>
                  <a:pt x="981683" y="230418"/>
                  <a:pt x="993895" y="218206"/>
                  <a:pt x="1008959" y="218206"/>
                </a:cubicBezTo>
                <a:close/>
                <a:moveTo>
                  <a:pt x="899883" y="218206"/>
                </a:moveTo>
                <a:cubicBezTo>
                  <a:pt x="914947" y="218206"/>
                  <a:pt x="927159" y="230418"/>
                  <a:pt x="927159" y="245482"/>
                </a:cubicBezTo>
                <a:cubicBezTo>
                  <a:pt x="927159" y="260546"/>
                  <a:pt x="914947" y="272758"/>
                  <a:pt x="899883" y="272758"/>
                </a:cubicBezTo>
                <a:cubicBezTo>
                  <a:pt x="884819" y="272758"/>
                  <a:pt x="872607" y="260546"/>
                  <a:pt x="872607" y="245482"/>
                </a:cubicBezTo>
                <a:cubicBezTo>
                  <a:pt x="872607" y="230418"/>
                  <a:pt x="884819" y="218206"/>
                  <a:pt x="899883" y="218206"/>
                </a:cubicBezTo>
                <a:close/>
                <a:moveTo>
                  <a:pt x="790807" y="218206"/>
                </a:moveTo>
                <a:cubicBezTo>
                  <a:pt x="805871" y="218206"/>
                  <a:pt x="818083" y="230418"/>
                  <a:pt x="818083" y="245482"/>
                </a:cubicBezTo>
                <a:cubicBezTo>
                  <a:pt x="818083" y="260546"/>
                  <a:pt x="805871" y="272758"/>
                  <a:pt x="790807" y="272758"/>
                </a:cubicBezTo>
                <a:cubicBezTo>
                  <a:pt x="775743" y="272758"/>
                  <a:pt x="763531" y="260546"/>
                  <a:pt x="763531" y="245482"/>
                </a:cubicBezTo>
                <a:cubicBezTo>
                  <a:pt x="763531" y="230418"/>
                  <a:pt x="775743" y="218206"/>
                  <a:pt x="790807" y="218206"/>
                </a:cubicBezTo>
                <a:close/>
                <a:moveTo>
                  <a:pt x="681731" y="218206"/>
                </a:moveTo>
                <a:cubicBezTo>
                  <a:pt x="696795" y="218206"/>
                  <a:pt x="709007" y="230418"/>
                  <a:pt x="709007" y="245482"/>
                </a:cubicBezTo>
                <a:cubicBezTo>
                  <a:pt x="709007" y="260546"/>
                  <a:pt x="696795" y="272758"/>
                  <a:pt x="681731" y="272758"/>
                </a:cubicBezTo>
                <a:cubicBezTo>
                  <a:pt x="666667" y="272758"/>
                  <a:pt x="654455" y="260546"/>
                  <a:pt x="654455" y="245482"/>
                </a:cubicBezTo>
                <a:cubicBezTo>
                  <a:pt x="654455" y="230418"/>
                  <a:pt x="666667" y="218206"/>
                  <a:pt x="681731" y="218206"/>
                </a:cubicBezTo>
                <a:close/>
                <a:moveTo>
                  <a:pt x="572655" y="218206"/>
                </a:moveTo>
                <a:cubicBezTo>
                  <a:pt x="587719" y="218206"/>
                  <a:pt x="599931" y="230418"/>
                  <a:pt x="599931" y="245482"/>
                </a:cubicBezTo>
                <a:cubicBezTo>
                  <a:pt x="599931" y="260546"/>
                  <a:pt x="587719" y="272758"/>
                  <a:pt x="572655" y="272758"/>
                </a:cubicBezTo>
                <a:cubicBezTo>
                  <a:pt x="557591" y="272758"/>
                  <a:pt x="545379" y="260546"/>
                  <a:pt x="545379" y="245482"/>
                </a:cubicBezTo>
                <a:cubicBezTo>
                  <a:pt x="545379" y="230418"/>
                  <a:pt x="557591" y="218206"/>
                  <a:pt x="572655" y="218206"/>
                </a:cubicBezTo>
                <a:close/>
                <a:moveTo>
                  <a:pt x="463580" y="218206"/>
                </a:moveTo>
                <a:cubicBezTo>
                  <a:pt x="478644" y="218206"/>
                  <a:pt x="490856" y="230418"/>
                  <a:pt x="490856" y="245482"/>
                </a:cubicBezTo>
                <a:cubicBezTo>
                  <a:pt x="490856" y="260546"/>
                  <a:pt x="478644" y="272758"/>
                  <a:pt x="463580" y="272758"/>
                </a:cubicBezTo>
                <a:cubicBezTo>
                  <a:pt x="448516" y="272758"/>
                  <a:pt x="436304" y="260546"/>
                  <a:pt x="436304" y="245482"/>
                </a:cubicBezTo>
                <a:cubicBezTo>
                  <a:pt x="436304" y="230418"/>
                  <a:pt x="448516" y="218206"/>
                  <a:pt x="463580" y="218206"/>
                </a:cubicBezTo>
                <a:close/>
                <a:moveTo>
                  <a:pt x="354503" y="218206"/>
                </a:moveTo>
                <a:cubicBezTo>
                  <a:pt x="369567" y="218206"/>
                  <a:pt x="381779" y="230418"/>
                  <a:pt x="381779" y="245482"/>
                </a:cubicBezTo>
                <a:cubicBezTo>
                  <a:pt x="381779" y="260546"/>
                  <a:pt x="369567" y="272758"/>
                  <a:pt x="354503" y="272758"/>
                </a:cubicBezTo>
                <a:cubicBezTo>
                  <a:pt x="339439" y="272758"/>
                  <a:pt x="327227" y="260546"/>
                  <a:pt x="327227" y="245482"/>
                </a:cubicBezTo>
                <a:cubicBezTo>
                  <a:pt x="327227" y="230418"/>
                  <a:pt x="339439" y="218206"/>
                  <a:pt x="354503" y="218206"/>
                </a:cubicBezTo>
                <a:close/>
                <a:moveTo>
                  <a:pt x="245428" y="218206"/>
                </a:moveTo>
                <a:cubicBezTo>
                  <a:pt x="260492" y="218206"/>
                  <a:pt x="272704" y="230418"/>
                  <a:pt x="272704" y="245482"/>
                </a:cubicBezTo>
                <a:cubicBezTo>
                  <a:pt x="272704" y="260546"/>
                  <a:pt x="260492" y="272758"/>
                  <a:pt x="245428" y="272758"/>
                </a:cubicBezTo>
                <a:cubicBezTo>
                  <a:pt x="230364" y="272758"/>
                  <a:pt x="218152" y="260546"/>
                  <a:pt x="218152" y="245482"/>
                </a:cubicBezTo>
                <a:cubicBezTo>
                  <a:pt x="218152" y="230418"/>
                  <a:pt x="230364" y="218206"/>
                  <a:pt x="245428" y="218206"/>
                </a:cubicBezTo>
                <a:close/>
                <a:moveTo>
                  <a:pt x="136352" y="218206"/>
                </a:moveTo>
                <a:cubicBezTo>
                  <a:pt x="151416" y="218206"/>
                  <a:pt x="163628" y="230418"/>
                  <a:pt x="163628" y="245482"/>
                </a:cubicBezTo>
                <a:cubicBezTo>
                  <a:pt x="163628" y="260546"/>
                  <a:pt x="151416" y="272758"/>
                  <a:pt x="136352" y="272758"/>
                </a:cubicBezTo>
                <a:cubicBezTo>
                  <a:pt x="121288" y="272758"/>
                  <a:pt x="109076" y="260546"/>
                  <a:pt x="109076" y="245482"/>
                </a:cubicBezTo>
                <a:cubicBezTo>
                  <a:pt x="109076" y="230418"/>
                  <a:pt x="121288" y="218206"/>
                  <a:pt x="136352" y="218206"/>
                </a:cubicBezTo>
                <a:close/>
                <a:moveTo>
                  <a:pt x="27276" y="218206"/>
                </a:moveTo>
                <a:cubicBezTo>
                  <a:pt x="42340" y="218206"/>
                  <a:pt x="54552" y="230418"/>
                  <a:pt x="54552" y="245482"/>
                </a:cubicBezTo>
                <a:cubicBezTo>
                  <a:pt x="54552" y="260546"/>
                  <a:pt x="42340" y="272758"/>
                  <a:pt x="27276" y="272758"/>
                </a:cubicBezTo>
                <a:cubicBezTo>
                  <a:pt x="12212" y="272758"/>
                  <a:pt x="0" y="260546"/>
                  <a:pt x="0" y="245482"/>
                </a:cubicBezTo>
                <a:cubicBezTo>
                  <a:pt x="0" y="230418"/>
                  <a:pt x="12212" y="218206"/>
                  <a:pt x="27276" y="218206"/>
                </a:cubicBezTo>
                <a:close/>
                <a:moveTo>
                  <a:pt x="1118035" y="109103"/>
                </a:moveTo>
                <a:cubicBezTo>
                  <a:pt x="1133099" y="109103"/>
                  <a:pt x="1145311" y="121315"/>
                  <a:pt x="1145311" y="136379"/>
                </a:cubicBezTo>
                <a:cubicBezTo>
                  <a:pt x="1145311" y="151443"/>
                  <a:pt x="1133099" y="163655"/>
                  <a:pt x="1118035" y="163655"/>
                </a:cubicBezTo>
                <a:cubicBezTo>
                  <a:pt x="1102971" y="163655"/>
                  <a:pt x="1090759" y="151443"/>
                  <a:pt x="1090759" y="136379"/>
                </a:cubicBezTo>
                <a:cubicBezTo>
                  <a:pt x="1090759" y="121315"/>
                  <a:pt x="1102971" y="109103"/>
                  <a:pt x="1118035" y="109103"/>
                </a:cubicBezTo>
                <a:close/>
                <a:moveTo>
                  <a:pt x="1008959" y="109103"/>
                </a:moveTo>
                <a:cubicBezTo>
                  <a:pt x="1024023" y="109103"/>
                  <a:pt x="1036235" y="121315"/>
                  <a:pt x="1036235" y="136379"/>
                </a:cubicBezTo>
                <a:cubicBezTo>
                  <a:pt x="1036235" y="151443"/>
                  <a:pt x="1024023" y="163655"/>
                  <a:pt x="1008959" y="163655"/>
                </a:cubicBezTo>
                <a:cubicBezTo>
                  <a:pt x="993895" y="163655"/>
                  <a:pt x="981683" y="151443"/>
                  <a:pt x="981683" y="136379"/>
                </a:cubicBezTo>
                <a:cubicBezTo>
                  <a:pt x="981683" y="121315"/>
                  <a:pt x="993895" y="109103"/>
                  <a:pt x="1008959" y="109103"/>
                </a:cubicBezTo>
                <a:close/>
                <a:moveTo>
                  <a:pt x="899883" y="109103"/>
                </a:moveTo>
                <a:cubicBezTo>
                  <a:pt x="914947" y="109103"/>
                  <a:pt x="927159" y="121315"/>
                  <a:pt x="927159" y="136379"/>
                </a:cubicBezTo>
                <a:cubicBezTo>
                  <a:pt x="927159" y="151443"/>
                  <a:pt x="914947" y="163655"/>
                  <a:pt x="899883" y="163655"/>
                </a:cubicBezTo>
                <a:cubicBezTo>
                  <a:pt x="884819" y="163655"/>
                  <a:pt x="872607" y="151443"/>
                  <a:pt x="872607" y="136379"/>
                </a:cubicBezTo>
                <a:cubicBezTo>
                  <a:pt x="872607" y="121315"/>
                  <a:pt x="884819" y="109103"/>
                  <a:pt x="899883" y="109103"/>
                </a:cubicBezTo>
                <a:close/>
                <a:moveTo>
                  <a:pt x="790807" y="109103"/>
                </a:moveTo>
                <a:cubicBezTo>
                  <a:pt x="805871" y="109103"/>
                  <a:pt x="818083" y="121315"/>
                  <a:pt x="818083" y="136379"/>
                </a:cubicBezTo>
                <a:cubicBezTo>
                  <a:pt x="818083" y="151443"/>
                  <a:pt x="805871" y="163655"/>
                  <a:pt x="790807" y="163655"/>
                </a:cubicBezTo>
                <a:cubicBezTo>
                  <a:pt x="775743" y="163655"/>
                  <a:pt x="763531" y="151443"/>
                  <a:pt x="763531" y="136379"/>
                </a:cubicBezTo>
                <a:cubicBezTo>
                  <a:pt x="763531" y="121315"/>
                  <a:pt x="775743" y="109103"/>
                  <a:pt x="790807" y="109103"/>
                </a:cubicBezTo>
                <a:close/>
                <a:moveTo>
                  <a:pt x="681731" y="109103"/>
                </a:moveTo>
                <a:cubicBezTo>
                  <a:pt x="696795" y="109103"/>
                  <a:pt x="709007" y="121315"/>
                  <a:pt x="709007" y="136379"/>
                </a:cubicBezTo>
                <a:cubicBezTo>
                  <a:pt x="709007" y="151443"/>
                  <a:pt x="696795" y="163655"/>
                  <a:pt x="681731" y="163655"/>
                </a:cubicBezTo>
                <a:cubicBezTo>
                  <a:pt x="666667" y="163655"/>
                  <a:pt x="654455" y="151443"/>
                  <a:pt x="654455" y="136379"/>
                </a:cubicBezTo>
                <a:cubicBezTo>
                  <a:pt x="654455" y="121315"/>
                  <a:pt x="666667" y="109103"/>
                  <a:pt x="681731" y="109103"/>
                </a:cubicBezTo>
                <a:close/>
                <a:moveTo>
                  <a:pt x="572655" y="109103"/>
                </a:moveTo>
                <a:cubicBezTo>
                  <a:pt x="587719" y="109103"/>
                  <a:pt x="599931" y="121315"/>
                  <a:pt x="599931" y="136379"/>
                </a:cubicBezTo>
                <a:cubicBezTo>
                  <a:pt x="599931" y="151443"/>
                  <a:pt x="587719" y="163655"/>
                  <a:pt x="572655" y="163655"/>
                </a:cubicBezTo>
                <a:cubicBezTo>
                  <a:pt x="557591" y="163655"/>
                  <a:pt x="545379" y="151443"/>
                  <a:pt x="545379" y="136379"/>
                </a:cubicBezTo>
                <a:cubicBezTo>
                  <a:pt x="545379" y="121315"/>
                  <a:pt x="557591" y="109103"/>
                  <a:pt x="572655" y="109103"/>
                </a:cubicBezTo>
                <a:close/>
                <a:moveTo>
                  <a:pt x="463580" y="109103"/>
                </a:moveTo>
                <a:cubicBezTo>
                  <a:pt x="478644" y="109103"/>
                  <a:pt x="490856" y="121315"/>
                  <a:pt x="490856" y="136379"/>
                </a:cubicBezTo>
                <a:cubicBezTo>
                  <a:pt x="490856" y="151443"/>
                  <a:pt x="478644" y="163655"/>
                  <a:pt x="463580" y="163655"/>
                </a:cubicBezTo>
                <a:cubicBezTo>
                  <a:pt x="448516" y="163655"/>
                  <a:pt x="436304" y="151443"/>
                  <a:pt x="436304" y="136379"/>
                </a:cubicBezTo>
                <a:cubicBezTo>
                  <a:pt x="436304" y="121315"/>
                  <a:pt x="448516" y="109103"/>
                  <a:pt x="463580" y="109103"/>
                </a:cubicBezTo>
                <a:close/>
                <a:moveTo>
                  <a:pt x="354503" y="109103"/>
                </a:moveTo>
                <a:cubicBezTo>
                  <a:pt x="369567" y="109103"/>
                  <a:pt x="381779" y="121315"/>
                  <a:pt x="381779" y="136379"/>
                </a:cubicBezTo>
                <a:cubicBezTo>
                  <a:pt x="381779" y="151443"/>
                  <a:pt x="369567" y="163655"/>
                  <a:pt x="354503" y="163655"/>
                </a:cubicBezTo>
                <a:cubicBezTo>
                  <a:pt x="339439" y="163655"/>
                  <a:pt x="327227" y="151443"/>
                  <a:pt x="327227" y="136379"/>
                </a:cubicBezTo>
                <a:cubicBezTo>
                  <a:pt x="327227" y="121315"/>
                  <a:pt x="339439" y="109103"/>
                  <a:pt x="354503" y="109103"/>
                </a:cubicBezTo>
                <a:close/>
                <a:moveTo>
                  <a:pt x="245428" y="109103"/>
                </a:moveTo>
                <a:cubicBezTo>
                  <a:pt x="260492" y="109103"/>
                  <a:pt x="272704" y="121315"/>
                  <a:pt x="272704" y="136379"/>
                </a:cubicBezTo>
                <a:cubicBezTo>
                  <a:pt x="272704" y="151443"/>
                  <a:pt x="260492" y="163655"/>
                  <a:pt x="245428" y="163655"/>
                </a:cubicBezTo>
                <a:cubicBezTo>
                  <a:pt x="230364" y="163655"/>
                  <a:pt x="218152" y="151443"/>
                  <a:pt x="218152" y="136379"/>
                </a:cubicBezTo>
                <a:cubicBezTo>
                  <a:pt x="218152" y="121315"/>
                  <a:pt x="230364" y="109103"/>
                  <a:pt x="245428" y="109103"/>
                </a:cubicBezTo>
                <a:close/>
                <a:moveTo>
                  <a:pt x="136352" y="109103"/>
                </a:moveTo>
                <a:cubicBezTo>
                  <a:pt x="151416" y="109103"/>
                  <a:pt x="163628" y="121315"/>
                  <a:pt x="163628" y="136379"/>
                </a:cubicBezTo>
                <a:cubicBezTo>
                  <a:pt x="163628" y="151443"/>
                  <a:pt x="151416" y="163655"/>
                  <a:pt x="136352" y="163655"/>
                </a:cubicBezTo>
                <a:cubicBezTo>
                  <a:pt x="121288" y="163655"/>
                  <a:pt x="109076" y="151443"/>
                  <a:pt x="109076" y="136379"/>
                </a:cubicBezTo>
                <a:cubicBezTo>
                  <a:pt x="109076" y="121315"/>
                  <a:pt x="121288" y="109103"/>
                  <a:pt x="136352" y="109103"/>
                </a:cubicBezTo>
                <a:close/>
                <a:moveTo>
                  <a:pt x="27276" y="109103"/>
                </a:moveTo>
                <a:cubicBezTo>
                  <a:pt x="42340" y="109103"/>
                  <a:pt x="54552" y="121315"/>
                  <a:pt x="54552" y="136379"/>
                </a:cubicBezTo>
                <a:cubicBezTo>
                  <a:pt x="54552" y="151443"/>
                  <a:pt x="42340" y="163655"/>
                  <a:pt x="27276" y="163655"/>
                </a:cubicBezTo>
                <a:cubicBezTo>
                  <a:pt x="12212" y="163655"/>
                  <a:pt x="0" y="151443"/>
                  <a:pt x="0" y="136379"/>
                </a:cubicBezTo>
                <a:cubicBezTo>
                  <a:pt x="0" y="121315"/>
                  <a:pt x="12212" y="109103"/>
                  <a:pt x="27276" y="109103"/>
                </a:cubicBezTo>
                <a:close/>
                <a:moveTo>
                  <a:pt x="1118035" y="0"/>
                </a:moveTo>
                <a:cubicBezTo>
                  <a:pt x="1133099" y="0"/>
                  <a:pt x="1145311" y="12212"/>
                  <a:pt x="1145311" y="27276"/>
                </a:cubicBezTo>
                <a:cubicBezTo>
                  <a:pt x="1145311" y="42340"/>
                  <a:pt x="1133099" y="54552"/>
                  <a:pt x="1118035" y="54552"/>
                </a:cubicBezTo>
                <a:cubicBezTo>
                  <a:pt x="1102971" y="54552"/>
                  <a:pt x="1090759" y="42340"/>
                  <a:pt x="1090759" y="27276"/>
                </a:cubicBezTo>
                <a:cubicBezTo>
                  <a:pt x="1090759" y="12212"/>
                  <a:pt x="1102971" y="0"/>
                  <a:pt x="1118035" y="0"/>
                </a:cubicBezTo>
                <a:close/>
                <a:moveTo>
                  <a:pt x="1008959" y="0"/>
                </a:moveTo>
                <a:cubicBezTo>
                  <a:pt x="1024023" y="0"/>
                  <a:pt x="1036235" y="12212"/>
                  <a:pt x="1036235" y="27276"/>
                </a:cubicBezTo>
                <a:cubicBezTo>
                  <a:pt x="1036235" y="42340"/>
                  <a:pt x="1024023" y="54552"/>
                  <a:pt x="1008959" y="54552"/>
                </a:cubicBezTo>
                <a:cubicBezTo>
                  <a:pt x="993895" y="54552"/>
                  <a:pt x="981683" y="42340"/>
                  <a:pt x="981683" y="27276"/>
                </a:cubicBezTo>
                <a:cubicBezTo>
                  <a:pt x="981683" y="12212"/>
                  <a:pt x="993895" y="0"/>
                  <a:pt x="1008959" y="0"/>
                </a:cubicBezTo>
                <a:close/>
                <a:moveTo>
                  <a:pt x="899883" y="0"/>
                </a:moveTo>
                <a:cubicBezTo>
                  <a:pt x="914947" y="0"/>
                  <a:pt x="927159" y="12212"/>
                  <a:pt x="927159" y="27276"/>
                </a:cubicBezTo>
                <a:cubicBezTo>
                  <a:pt x="927159" y="42340"/>
                  <a:pt x="914947" y="54552"/>
                  <a:pt x="899883" y="54552"/>
                </a:cubicBezTo>
                <a:cubicBezTo>
                  <a:pt x="884819" y="54552"/>
                  <a:pt x="872607" y="42340"/>
                  <a:pt x="872607" y="27276"/>
                </a:cubicBezTo>
                <a:cubicBezTo>
                  <a:pt x="872607" y="12212"/>
                  <a:pt x="884819" y="0"/>
                  <a:pt x="899883" y="0"/>
                </a:cubicBezTo>
                <a:close/>
                <a:moveTo>
                  <a:pt x="790807" y="0"/>
                </a:moveTo>
                <a:cubicBezTo>
                  <a:pt x="805871" y="0"/>
                  <a:pt x="818083" y="12212"/>
                  <a:pt x="818083" y="27276"/>
                </a:cubicBezTo>
                <a:cubicBezTo>
                  <a:pt x="818083" y="42340"/>
                  <a:pt x="805871" y="54552"/>
                  <a:pt x="790807" y="54552"/>
                </a:cubicBezTo>
                <a:cubicBezTo>
                  <a:pt x="775743" y="54552"/>
                  <a:pt x="763531" y="42340"/>
                  <a:pt x="763531" y="27276"/>
                </a:cubicBezTo>
                <a:cubicBezTo>
                  <a:pt x="763531" y="12212"/>
                  <a:pt x="775743" y="0"/>
                  <a:pt x="790807" y="0"/>
                </a:cubicBezTo>
                <a:close/>
                <a:moveTo>
                  <a:pt x="681731" y="0"/>
                </a:moveTo>
                <a:cubicBezTo>
                  <a:pt x="696795" y="0"/>
                  <a:pt x="709007" y="12212"/>
                  <a:pt x="709007" y="27276"/>
                </a:cubicBezTo>
                <a:cubicBezTo>
                  <a:pt x="709007" y="42340"/>
                  <a:pt x="696795" y="54552"/>
                  <a:pt x="681731" y="54552"/>
                </a:cubicBezTo>
                <a:cubicBezTo>
                  <a:pt x="666667" y="54552"/>
                  <a:pt x="654455" y="42340"/>
                  <a:pt x="654455" y="27276"/>
                </a:cubicBezTo>
                <a:cubicBezTo>
                  <a:pt x="654455" y="12212"/>
                  <a:pt x="666667" y="0"/>
                  <a:pt x="681731" y="0"/>
                </a:cubicBezTo>
                <a:close/>
                <a:moveTo>
                  <a:pt x="572655" y="0"/>
                </a:moveTo>
                <a:cubicBezTo>
                  <a:pt x="587719" y="0"/>
                  <a:pt x="599931" y="12212"/>
                  <a:pt x="599931" y="27276"/>
                </a:cubicBezTo>
                <a:cubicBezTo>
                  <a:pt x="599931" y="42340"/>
                  <a:pt x="587719" y="54552"/>
                  <a:pt x="572655" y="54552"/>
                </a:cubicBezTo>
                <a:cubicBezTo>
                  <a:pt x="557591" y="54552"/>
                  <a:pt x="545379" y="42340"/>
                  <a:pt x="545379" y="27276"/>
                </a:cubicBezTo>
                <a:cubicBezTo>
                  <a:pt x="545379" y="12212"/>
                  <a:pt x="557591" y="0"/>
                  <a:pt x="572655" y="0"/>
                </a:cubicBezTo>
                <a:close/>
                <a:moveTo>
                  <a:pt x="463580" y="0"/>
                </a:moveTo>
                <a:cubicBezTo>
                  <a:pt x="478644" y="0"/>
                  <a:pt x="490856" y="12212"/>
                  <a:pt x="490856" y="27276"/>
                </a:cubicBezTo>
                <a:cubicBezTo>
                  <a:pt x="490856" y="42340"/>
                  <a:pt x="478644" y="54552"/>
                  <a:pt x="463580" y="54552"/>
                </a:cubicBezTo>
                <a:cubicBezTo>
                  <a:pt x="448516" y="54552"/>
                  <a:pt x="436304" y="42340"/>
                  <a:pt x="436304" y="27276"/>
                </a:cubicBezTo>
                <a:cubicBezTo>
                  <a:pt x="436304" y="12212"/>
                  <a:pt x="448516" y="0"/>
                  <a:pt x="463580" y="0"/>
                </a:cubicBezTo>
                <a:close/>
                <a:moveTo>
                  <a:pt x="354503" y="0"/>
                </a:moveTo>
                <a:cubicBezTo>
                  <a:pt x="369567" y="0"/>
                  <a:pt x="381779" y="12212"/>
                  <a:pt x="381779" y="27276"/>
                </a:cubicBezTo>
                <a:cubicBezTo>
                  <a:pt x="381779" y="42340"/>
                  <a:pt x="369567" y="54552"/>
                  <a:pt x="354503" y="54552"/>
                </a:cubicBezTo>
                <a:cubicBezTo>
                  <a:pt x="339439" y="54552"/>
                  <a:pt x="327227" y="42340"/>
                  <a:pt x="327227" y="27276"/>
                </a:cubicBezTo>
                <a:cubicBezTo>
                  <a:pt x="327227" y="12212"/>
                  <a:pt x="339439" y="0"/>
                  <a:pt x="354503" y="0"/>
                </a:cubicBezTo>
                <a:close/>
                <a:moveTo>
                  <a:pt x="245428" y="0"/>
                </a:moveTo>
                <a:cubicBezTo>
                  <a:pt x="260492" y="0"/>
                  <a:pt x="272704" y="12212"/>
                  <a:pt x="272704" y="27276"/>
                </a:cubicBezTo>
                <a:cubicBezTo>
                  <a:pt x="272704" y="42340"/>
                  <a:pt x="260492" y="54552"/>
                  <a:pt x="245428" y="54552"/>
                </a:cubicBezTo>
                <a:cubicBezTo>
                  <a:pt x="230364" y="54552"/>
                  <a:pt x="218152" y="42340"/>
                  <a:pt x="218152" y="27276"/>
                </a:cubicBezTo>
                <a:cubicBezTo>
                  <a:pt x="218152" y="12212"/>
                  <a:pt x="230364" y="0"/>
                  <a:pt x="245428" y="0"/>
                </a:cubicBezTo>
                <a:close/>
                <a:moveTo>
                  <a:pt x="136352" y="0"/>
                </a:moveTo>
                <a:cubicBezTo>
                  <a:pt x="151416" y="0"/>
                  <a:pt x="163628" y="12212"/>
                  <a:pt x="163628" y="27276"/>
                </a:cubicBezTo>
                <a:cubicBezTo>
                  <a:pt x="163628" y="42340"/>
                  <a:pt x="151416" y="54552"/>
                  <a:pt x="136352" y="54552"/>
                </a:cubicBezTo>
                <a:cubicBezTo>
                  <a:pt x="121288" y="54552"/>
                  <a:pt x="109076" y="42340"/>
                  <a:pt x="109076" y="27276"/>
                </a:cubicBezTo>
                <a:cubicBezTo>
                  <a:pt x="109076" y="12212"/>
                  <a:pt x="121288" y="0"/>
                  <a:pt x="136352" y="0"/>
                </a:cubicBezTo>
                <a:close/>
                <a:moveTo>
                  <a:pt x="27276" y="0"/>
                </a:moveTo>
                <a:cubicBezTo>
                  <a:pt x="42340" y="0"/>
                  <a:pt x="54552" y="12212"/>
                  <a:pt x="54552" y="27276"/>
                </a:cubicBezTo>
                <a:cubicBezTo>
                  <a:pt x="54552" y="42340"/>
                  <a:pt x="42340" y="54552"/>
                  <a:pt x="27276" y="54552"/>
                </a:cubicBezTo>
                <a:cubicBezTo>
                  <a:pt x="12212" y="54552"/>
                  <a:pt x="0" y="42340"/>
                  <a:pt x="0" y="27276"/>
                </a:cubicBezTo>
                <a:cubicBezTo>
                  <a:pt x="0" y="12212"/>
                  <a:pt x="12212" y="0"/>
                  <a:pt x="27276" y="0"/>
                </a:cubicBezTo>
                <a:close/>
              </a:path>
            </a:pathLst>
          </a:custGeom>
          <a:gradFill>
            <a:gsLst>
              <a:gs pos="0">
                <a:schemeClr val="accent1"/>
              </a:gs>
              <a:gs pos="100000">
                <a:schemeClr val="bg1">
                  <a:alpha val="0"/>
                </a:schemeClr>
              </a:gs>
            </a:gsLst>
            <a:lin ang="0" scaled="0"/>
          </a:gradFill>
          <a:ln w="1905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5012159" y="704025"/>
            <a:ext cx="1160043" cy="607785"/>
          </a:xfrm>
          <a:custGeom>
            <a:avLst/>
            <a:gdLst>
              <a:gd name="connsiteX0" fmla="*/ 1132416 w 1160043"/>
              <a:gd name="connsiteY0" fmla="*/ 552531 h 607785"/>
              <a:gd name="connsiteX1" fmla="*/ 1160043 w 1160043"/>
              <a:gd name="connsiteY1" fmla="*/ 580158 h 607785"/>
              <a:gd name="connsiteX2" fmla="*/ 1132416 w 1160043"/>
              <a:gd name="connsiteY2" fmla="*/ 607785 h 607785"/>
              <a:gd name="connsiteX3" fmla="*/ 1104789 w 1160043"/>
              <a:gd name="connsiteY3" fmla="*/ 580158 h 607785"/>
              <a:gd name="connsiteX4" fmla="*/ 1132416 w 1160043"/>
              <a:gd name="connsiteY4" fmla="*/ 552531 h 607785"/>
              <a:gd name="connsiteX5" fmla="*/ 1021937 w 1160043"/>
              <a:gd name="connsiteY5" fmla="*/ 552531 h 607785"/>
              <a:gd name="connsiteX6" fmla="*/ 1049564 w 1160043"/>
              <a:gd name="connsiteY6" fmla="*/ 580158 h 607785"/>
              <a:gd name="connsiteX7" fmla="*/ 1021937 w 1160043"/>
              <a:gd name="connsiteY7" fmla="*/ 607785 h 607785"/>
              <a:gd name="connsiteX8" fmla="*/ 994310 w 1160043"/>
              <a:gd name="connsiteY8" fmla="*/ 580158 h 607785"/>
              <a:gd name="connsiteX9" fmla="*/ 1021937 w 1160043"/>
              <a:gd name="connsiteY9" fmla="*/ 552531 h 607785"/>
              <a:gd name="connsiteX10" fmla="*/ 911458 w 1160043"/>
              <a:gd name="connsiteY10" fmla="*/ 552531 h 607785"/>
              <a:gd name="connsiteX11" fmla="*/ 939085 w 1160043"/>
              <a:gd name="connsiteY11" fmla="*/ 580158 h 607785"/>
              <a:gd name="connsiteX12" fmla="*/ 911458 w 1160043"/>
              <a:gd name="connsiteY12" fmla="*/ 607785 h 607785"/>
              <a:gd name="connsiteX13" fmla="*/ 883831 w 1160043"/>
              <a:gd name="connsiteY13" fmla="*/ 580158 h 607785"/>
              <a:gd name="connsiteX14" fmla="*/ 911458 w 1160043"/>
              <a:gd name="connsiteY14" fmla="*/ 552531 h 607785"/>
              <a:gd name="connsiteX15" fmla="*/ 800979 w 1160043"/>
              <a:gd name="connsiteY15" fmla="*/ 552531 h 607785"/>
              <a:gd name="connsiteX16" fmla="*/ 828606 w 1160043"/>
              <a:gd name="connsiteY16" fmla="*/ 580158 h 607785"/>
              <a:gd name="connsiteX17" fmla="*/ 800979 w 1160043"/>
              <a:gd name="connsiteY17" fmla="*/ 607785 h 607785"/>
              <a:gd name="connsiteX18" fmla="*/ 773352 w 1160043"/>
              <a:gd name="connsiteY18" fmla="*/ 580158 h 607785"/>
              <a:gd name="connsiteX19" fmla="*/ 800979 w 1160043"/>
              <a:gd name="connsiteY19" fmla="*/ 552531 h 607785"/>
              <a:gd name="connsiteX20" fmla="*/ 690500 w 1160043"/>
              <a:gd name="connsiteY20" fmla="*/ 552531 h 607785"/>
              <a:gd name="connsiteX21" fmla="*/ 718127 w 1160043"/>
              <a:gd name="connsiteY21" fmla="*/ 580158 h 607785"/>
              <a:gd name="connsiteX22" fmla="*/ 690500 w 1160043"/>
              <a:gd name="connsiteY22" fmla="*/ 607785 h 607785"/>
              <a:gd name="connsiteX23" fmla="*/ 662873 w 1160043"/>
              <a:gd name="connsiteY23" fmla="*/ 580158 h 607785"/>
              <a:gd name="connsiteX24" fmla="*/ 690500 w 1160043"/>
              <a:gd name="connsiteY24" fmla="*/ 552531 h 607785"/>
              <a:gd name="connsiteX25" fmla="*/ 580021 w 1160043"/>
              <a:gd name="connsiteY25" fmla="*/ 552531 h 607785"/>
              <a:gd name="connsiteX26" fmla="*/ 607648 w 1160043"/>
              <a:gd name="connsiteY26" fmla="*/ 580158 h 607785"/>
              <a:gd name="connsiteX27" fmla="*/ 580021 w 1160043"/>
              <a:gd name="connsiteY27" fmla="*/ 607785 h 607785"/>
              <a:gd name="connsiteX28" fmla="*/ 552394 w 1160043"/>
              <a:gd name="connsiteY28" fmla="*/ 580158 h 607785"/>
              <a:gd name="connsiteX29" fmla="*/ 580021 w 1160043"/>
              <a:gd name="connsiteY29" fmla="*/ 552531 h 607785"/>
              <a:gd name="connsiteX30" fmla="*/ 469543 w 1160043"/>
              <a:gd name="connsiteY30" fmla="*/ 552531 h 607785"/>
              <a:gd name="connsiteX31" fmla="*/ 497170 w 1160043"/>
              <a:gd name="connsiteY31" fmla="*/ 580158 h 607785"/>
              <a:gd name="connsiteX32" fmla="*/ 469543 w 1160043"/>
              <a:gd name="connsiteY32" fmla="*/ 607785 h 607785"/>
              <a:gd name="connsiteX33" fmla="*/ 441916 w 1160043"/>
              <a:gd name="connsiteY33" fmla="*/ 580158 h 607785"/>
              <a:gd name="connsiteX34" fmla="*/ 469543 w 1160043"/>
              <a:gd name="connsiteY34" fmla="*/ 552531 h 607785"/>
              <a:gd name="connsiteX35" fmla="*/ 359064 w 1160043"/>
              <a:gd name="connsiteY35" fmla="*/ 552531 h 607785"/>
              <a:gd name="connsiteX36" fmla="*/ 386691 w 1160043"/>
              <a:gd name="connsiteY36" fmla="*/ 580158 h 607785"/>
              <a:gd name="connsiteX37" fmla="*/ 359064 w 1160043"/>
              <a:gd name="connsiteY37" fmla="*/ 607785 h 607785"/>
              <a:gd name="connsiteX38" fmla="*/ 331437 w 1160043"/>
              <a:gd name="connsiteY38" fmla="*/ 580158 h 607785"/>
              <a:gd name="connsiteX39" fmla="*/ 359064 w 1160043"/>
              <a:gd name="connsiteY39" fmla="*/ 552531 h 607785"/>
              <a:gd name="connsiteX40" fmla="*/ 248585 w 1160043"/>
              <a:gd name="connsiteY40" fmla="*/ 552531 h 607785"/>
              <a:gd name="connsiteX41" fmla="*/ 276212 w 1160043"/>
              <a:gd name="connsiteY41" fmla="*/ 580158 h 607785"/>
              <a:gd name="connsiteX42" fmla="*/ 248585 w 1160043"/>
              <a:gd name="connsiteY42" fmla="*/ 607785 h 607785"/>
              <a:gd name="connsiteX43" fmla="*/ 220958 w 1160043"/>
              <a:gd name="connsiteY43" fmla="*/ 580158 h 607785"/>
              <a:gd name="connsiteX44" fmla="*/ 248585 w 1160043"/>
              <a:gd name="connsiteY44" fmla="*/ 552531 h 607785"/>
              <a:gd name="connsiteX45" fmla="*/ 138106 w 1160043"/>
              <a:gd name="connsiteY45" fmla="*/ 552531 h 607785"/>
              <a:gd name="connsiteX46" fmla="*/ 165733 w 1160043"/>
              <a:gd name="connsiteY46" fmla="*/ 580158 h 607785"/>
              <a:gd name="connsiteX47" fmla="*/ 138106 w 1160043"/>
              <a:gd name="connsiteY47" fmla="*/ 607785 h 607785"/>
              <a:gd name="connsiteX48" fmla="*/ 110479 w 1160043"/>
              <a:gd name="connsiteY48" fmla="*/ 580158 h 607785"/>
              <a:gd name="connsiteX49" fmla="*/ 138106 w 1160043"/>
              <a:gd name="connsiteY49" fmla="*/ 552531 h 607785"/>
              <a:gd name="connsiteX50" fmla="*/ 27627 w 1160043"/>
              <a:gd name="connsiteY50" fmla="*/ 552531 h 607785"/>
              <a:gd name="connsiteX51" fmla="*/ 55254 w 1160043"/>
              <a:gd name="connsiteY51" fmla="*/ 580158 h 607785"/>
              <a:gd name="connsiteX52" fmla="*/ 27627 w 1160043"/>
              <a:gd name="connsiteY52" fmla="*/ 607785 h 607785"/>
              <a:gd name="connsiteX53" fmla="*/ 0 w 1160043"/>
              <a:gd name="connsiteY53" fmla="*/ 580158 h 607785"/>
              <a:gd name="connsiteX54" fmla="*/ 27627 w 1160043"/>
              <a:gd name="connsiteY54" fmla="*/ 552531 h 607785"/>
              <a:gd name="connsiteX55" fmla="*/ 1132416 w 1160043"/>
              <a:gd name="connsiteY55" fmla="*/ 442025 h 607785"/>
              <a:gd name="connsiteX56" fmla="*/ 1160043 w 1160043"/>
              <a:gd name="connsiteY56" fmla="*/ 469652 h 607785"/>
              <a:gd name="connsiteX57" fmla="*/ 1132416 w 1160043"/>
              <a:gd name="connsiteY57" fmla="*/ 497279 h 607785"/>
              <a:gd name="connsiteX58" fmla="*/ 1104789 w 1160043"/>
              <a:gd name="connsiteY58" fmla="*/ 469652 h 607785"/>
              <a:gd name="connsiteX59" fmla="*/ 1132416 w 1160043"/>
              <a:gd name="connsiteY59" fmla="*/ 442025 h 607785"/>
              <a:gd name="connsiteX60" fmla="*/ 1021937 w 1160043"/>
              <a:gd name="connsiteY60" fmla="*/ 442025 h 607785"/>
              <a:gd name="connsiteX61" fmla="*/ 1049564 w 1160043"/>
              <a:gd name="connsiteY61" fmla="*/ 469652 h 607785"/>
              <a:gd name="connsiteX62" fmla="*/ 1021937 w 1160043"/>
              <a:gd name="connsiteY62" fmla="*/ 497279 h 607785"/>
              <a:gd name="connsiteX63" fmla="*/ 994310 w 1160043"/>
              <a:gd name="connsiteY63" fmla="*/ 469652 h 607785"/>
              <a:gd name="connsiteX64" fmla="*/ 1021937 w 1160043"/>
              <a:gd name="connsiteY64" fmla="*/ 442025 h 607785"/>
              <a:gd name="connsiteX65" fmla="*/ 911458 w 1160043"/>
              <a:gd name="connsiteY65" fmla="*/ 442025 h 607785"/>
              <a:gd name="connsiteX66" fmla="*/ 939085 w 1160043"/>
              <a:gd name="connsiteY66" fmla="*/ 469652 h 607785"/>
              <a:gd name="connsiteX67" fmla="*/ 911458 w 1160043"/>
              <a:gd name="connsiteY67" fmla="*/ 497279 h 607785"/>
              <a:gd name="connsiteX68" fmla="*/ 883831 w 1160043"/>
              <a:gd name="connsiteY68" fmla="*/ 469652 h 607785"/>
              <a:gd name="connsiteX69" fmla="*/ 911458 w 1160043"/>
              <a:gd name="connsiteY69" fmla="*/ 442025 h 607785"/>
              <a:gd name="connsiteX70" fmla="*/ 800979 w 1160043"/>
              <a:gd name="connsiteY70" fmla="*/ 442025 h 607785"/>
              <a:gd name="connsiteX71" fmla="*/ 828606 w 1160043"/>
              <a:gd name="connsiteY71" fmla="*/ 469652 h 607785"/>
              <a:gd name="connsiteX72" fmla="*/ 800979 w 1160043"/>
              <a:gd name="connsiteY72" fmla="*/ 497279 h 607785"/>
              <a:gd name="connsiteX73" fmla="*/ 773352 w 1160043"/>
              <a:gd name="connsiteY73" fmla="*/ 469652 h 607785"/>
              <a:gd name="connsiteX74" fmla="*/ 800979 w 1160043"/>
              <a:gd name="connsiteY74" fmla="*/ 442025 h 607785"/>
              <a:gd name="connsiteX75" fmla="*/ 690500 w 1160043"/>
              <a:gd name="connsiteY75" fmla="*/ 442025 h 607785"/>
              <a:gd name="connsiteX76" fmla="*/ 718127 w 1160043"/>
              <a:gd name="connsiteY76" fmla="*/ 469652 h 607785"/>
              <a:gd name="connsiteX77" fmla="*/ 690500 w 1160043"/>
              <a:gd name="connsiteY77" fmla="*/ 497279 h 607785"/>
              <a:gd name="connsiteX78" fmla="*/ 662873 w 1160043"/>
              <a:gd name="connsiteY78" fmla="*/ 469652 h 607785"/>
              <a:gd name="connsiteX79" fmla="*/ 690500 w 1160043"/>
              <a:gd name="connsiteY79" fmla="*/ 442025 h 607785"/>
              <a:gd name="connsiteX80" fmla="*/ 580021 w 1160043"/>
              <a:gd name="connsiteY80" fmla="*/ 442025 h 607785"/>
              <a:gd name="connsiteX81" fmla="*/ 607648 w 1160043"/>
              <a:gd name="connsiteY81" fmla="*/ 469652 h 607785"/>
              <a:gd name="connsiteX82" fmla="*/ 580021 w 1160043"/>
              <a:gd name="connsiteY82" fmla="*/ 497279 h 607785"/>
              <a:gd name="connsiteX83" fmla="*/ 552394 w 1160043"/>
              <a:gd name="connsiteY83" fmla="*/ 469652 h 607785"/>
              <a:gd name="connsiteX84" fmla="*/ 580021 w 1160043"/>
              <a:gd name="connsiteY84" fmla="*/ 442025 h 607785"/>
              <a:gd name="connsiteX85" fmla="*/ 469543 w 1160043"/>
              <a:gd name="connsiteY85" fmla="*/ 442025 h 607785"/>
              <a:gd name="connsiteX86" fmla="*/ 497170 w 1160043"/>
              <a:gd name="connsiteY86" fmla="*/ 469652 h 607785"/>
              <a:gd name="connsiteX87" fmla="*/ 469543 w 1160043"/>
              <a:gd name="connsiteY87" fmla="*/ 497279 h 607785"/>
              <a:gd name="connsiteX88" fmla="*/ 441916 w 1160043"/>
              <a:gd name="connsiteY88" fmla="*/ 469652 h 607785"/>
              <a:gd name="connsiteX89" fmla="*/ 469543 w 1160043"/>
              <a:gd name="connsiteY89" fmla="*/ 442025 h 607785"/>
              <a:gd name="connsiteX90" fmla="*/ 359064 w 1160043"/>
              <a:gd name="connsiteY90" fmla="*/ 442025 h 607785"/>
              <a:gd name="connsiteX91" fmla="*/ 386691 w 1160043"/>
              <a:gd name="connsiteY91" fmla="*/ 469652 h 607785"/>
              <a:gd name="connsiteX92" fmla="*/ 359064 w 1160043"/>
              <a:gd name="connsiteY92" fmla="*/ 497279 h 607785"/>
              <a:gd name="connsiteX93" fmla="*/ 331437 w 1160043"/>
              <a:gd name="connsiteY93" fmla="*/ 469652 h 607785"/>
              <a:gd name="connsiteX94" fmla="*/ 359064 w 1160043"/>
              <a:gd name="connsiteY94" fmla="*/ 442025 h 607785"/>
              <a:gd name="connsiteX95" fmla="*/ 248585 w 1160043"/>
              <a:gd name="connsiteY95" fmla="*/ 442025 h 607785"/>
              <a:gd name="connsiteX96" fmla="*/ 276212 w 1160043"/>
              <a:gd name="connsiteY96" fmla="*/ 469652 h 607785"/>
              <a:gd name="connsiteX97" fmla="*/ 248585 w 1160043"/>
              <a:gd name="connsiteY97" fmla="*/ 497279 h 607785"/>
              <a:gd name="connsiteX98" fmla="*/ 220958 w 1160043"/>
              <a:gd name="connsiteY98" fmla="*/ 469652 h 607785"/>
              <a:gd name="connsiteX99" fmla="*/ 248585 w 1160043"/>
              <a:gd name="connsiteY99" fmla="*/ 442025 h 607785"/>
              <a:gd name="connsiteX100" fmla="*/ 138106 w 1160043"/>
              <a:gd name="connsiteY100" fmla="*/ 442025 h 607785"/>
              <a:gd name="connsiteX101" fmla="*/ 165733 w 1160043"/>
              <a:gd name="connsiteY101" fmla="*/ 469652 h 607785"/>
              <a:gd name="connsiteX102" fmla="*/ 138106 w 1160043"/>
              <a:gd name="connsiteY102" fmla="*/ 497279 h 607785"/>
              <a:gd name="connsiteX103" fmla="*/ 110479 w 1160043"/>
              <a:gd name="connsiteY103" fmla="*/ 469652 h 607785"/>
              <a:gd name="connsiteX104" fmla="*/ 138106 w 1160043"/>
              <a:gd name="connsiteY104" fmla="*/ 442025 h 607785"/>
              <a:gd name="connsiteX105" fmla="*/ 27627 w 1160043"/>
              <a:gd name="connsiteY105" fmla="*/ 442025 h 607785"/>
              <a:gd name="connsiteX106" fmla="*/ 55254 w 1160043"/>
              <a:gd name="connsiteY106" fmla="*/ 469652 h 607785"/>
              <a:gd name="connsiteX107" fmla="*/ 27627 w 1160043"/>
              <a:gd name="connsiteY107" fmla="*/ 497279 h 607785"/>
              <a:gd name="connsiteX108" fmla="*/ 0 w 1160043"/>
              <a:gd name="connsiteY108" fmla="*/ 469652 h 607785"/>
              <a:gd name="connsiteX109" fmla="*/ 27627 w 1160043"/>
              <a:gd name="connsiteY109" fmla="*/ 442025 h 607785"/>
              <a:gd name="connsiteX110" fmla="*/ 1132416 w 1160043"/>
              <a:gd name="connsiteY110" fmla="*/ 331519 h 607785"/>
              <a:gd name="connsiteX111" fmla="*/ 1160043 w 1160043"/>
              <a:gd name="connsiteY111" fmla="*/ 359146 h 607785"/>
              <a:gd name="connsiteX112" fmla="*/ 1132416 w 1160043"/>
              <a:gd name="connsiteY112" fmla="*/ 386773 h 607785"/>
              <a:gd name="connsiteX113" fmla="*/ 1104789 w 1160043"/>
              <a:gd name="connsiteY113" fmla="*/ 359146 h 607785"/>
              <a:gd name="connsiteX114" fmla="*/ 1132416 w 1160043"/>
              <a:gd name="connsiteY114" fmla="*/ 331519 h 607785"/>
              <a:gd name="connsiteX115" fmla="*/ 1021937 w 1160043"/>
              <a:gd name="connsiteY115" fmla="*/ 331519 h 607785"/>
              <a:gd name="connsiteX116" fmla="*/ 1049564 w 1160043"/>
              <a:gd name="connsiteY116" fmla="*/ 359146 h 607785"/>
              <a:gd name="connsiteX117" fmla="*/ 1021937 w 1160043"/>
              <a:gd name="connsiteY117" fmla="*/ 386773 h 607785"/>
              <a:gd name="connsiteX118" fmla="*/ 994310 w 1160043"/>
              <a:gd name="connsiteY118" fmla="*/ 359146 h 607785"/>
              <a:gd name="connsiteX119" fmla="*/ 1021937 w 1160043"/>
              <a:gd name="connsiteY119" fmla="*/ 331519 h 607785"/>
              <a:gd name="connsiteX120" fmla="*/ 911458 w 1160043"/>
              <a:gd name="connsiteY120" fmla="*/ 331519 h 607785"/>
              <a:gd name="connsiteX121" fmla="*/ 939085 w 1160043"/>
              <a:gd name="connsiteY121" fmla="*/ 359146 h 607785"/>
              <a:gd name="connsiteX122" fmla="*/ 911458 w 1160043"/>
              <a:gd name="connsiteY122" fmla="*/ 386773 h 607785"/>
              <a:gd name="connsiteX123" fmla="*/ 883831 w 1160043"/>
              <a:gd name="connsiteY123" fmla="*/ 359146 h 607785"/>
              <a:gd name="connsiteX124" fmla="*/ 911458 w 1160043"/>
              <a:gd name="connsiteY124" fmla="*/ 331519 h 607785"/>
              <a:gd name="connsiteX125" fmla="*/ 800979 w 1160043"/>
              <a:gd name="connsiteY125" fmla="*/ 331519 h 607785"/>
              <a:gd name="connsiteX126" fmla="*/ 828606 w 1160043"/>
              <a:gd name="connsiteY126" fmla="*/ 359146 h 607785"/>
              <a:gd name="connsiteX127" fmla="*/ 800979 w 1160043"/>
              <a:gd name="connsiteY127" fmla="*/ 386773 h 607785"/>
              <a:gd name="connsiteX128" fmla="*/ 773352 w 1160043"/>
              <a:gd name="connsiteY128" fmla="*/ 359146 h 607785"/>
              <a:gd name="connsiteX129" fmla="*/ 800979 w 1160043"/>
              <a:gd name="connsiteY129" fmla="*/ 331519 h 607785"/>
              <a:gd name="connsiteX130" fmla="*/ 690500 w 1160043"/>
              <a:gd name="connsiteY130" fmla="*/ 331519 h 607785"/>
              <a:gd name="connsiteX131" fmla="*/ 718127 w 1160043"/>
              <a:gd name="connsiteY131" fmla="*/ 359146 h 607785"/>
              <a:gd name="connsiteX132" fmla="*/ 690500 w 1160043"/>
              <a:gd name="connsiteY132" fmla="*/ 386773 h 607785"/>
              <a:gd name="connsiteX133" fmla="*/ 662873 w 1160043"/>
              <a:gd name="connsiteY133" fmla="*/ 359146 h 607785"/>
              <a:gd name="connsiteX134" fmla="*/ 690500 w 1160043"/>
              <a:gd name="connsiteY134" fmla="*/ 331519 h 607785"/>
              <a:gd name="connsiteX135" fmla="*/ 580021 w 1160043"/>
              <a:gd name="connsiteY135" fmla="*/ 331519 h 607785"/>
              <a:gd name="connsiteX136" fmla="*/ 607648 w 1160043"/>
              <a:gd name="connsiteY136" fmla="*/ 359146 h 607785"/>
              <a:gd name="connsiteX137" fmla="*/ 580021 w 1160043"/>
              <a:gd name="connsiteY137" fmla="*/ 386773 h 607785"/>
              <a:gd name="connsiteX138" fmla="*/ 552394 w 1160043"/>
              <a:gd name="connsiteY138" fmla="*/ 359146 h 607785"/>
              <a:gd name="connsiteX139" fmla="*/ 580021 w 1160043"/>
              <a:gd name="connsiteY139" fmla="*/ 331519 h 607785"/>
              <a:gd name="connsiteX140" fmla="*/ 469543 w 1160043"/>
              <a:gd name="connsiteY140" fmla="*/ 331519 h 607785"/>
              <a:gd name="connsiteX141" fmla="*/ 497170 w 1160043"/>
              <a:gd name="connsiteY141" fmla="*/ 359146 h 607785"/>
              <a:gd name="connsiteX142" fmla="*/ 469543 w 1160043"/>
              <a:gd name="connsiteY142" fmla="*/ 386773 h 607785"/>
              <a:gd name="connsiteX143" fmla="*/ 441916 w 1160043"/>
              <a:gd name="connsiteY143" fmla="*/ 359146 h 607785"/>
              <a:gd name="connsiteX144" fmla="*/ 469543 w 1160043"/>
              <a:gd name="connsiteY144" fmla="*/ 331519 h 607785"/>
              <a:gd name="connsiteX145" fmla="*/ 359064 w 1160043"/>
              <a:gd name="connsiteY145" fmla="*/ 331519 h 607785"/>
              <a:gd name="connsiteX146" fmla="*/ 386691 w 1160043"/>
              <a:gd name="connsiteY146" fmla="*/ 359146 h 607785"/>
              <a:gd name="connsiteX147" fmla="*/ 359064 w 1160043"/>
              <a:gd name="connsiteY147" fmla="*/ 386773 h 607785"/>
              <a:gd name="connsiteX148" fmla="*/ 331437 w 1160043"/>
              <a:gd name="connsiteY148" fmla="*/ 359146 h 607785"/>
              <a:gd name="connsiteX149" fmla="*/ 359064 w 1160043"/>
              <a:gd name="connsiteY149" fmla="*/ 331519 h 607785"/>
              <a:gd name="connsiteX150" fmla="*/ 248585 w 1160043"/>
              <a:gd name="connsiteY150" fmla="*/ 331519 h 607785"/>
              <a:gd name="connsiteX151" fmla="*/ 276212 w 1160043"/>
              <a:gd name="connsiteY151" fmla="*/ 359146 h 607785"/>
              <a:gd name="connsiteX152" fmla="*/ 248585 w 1160043"/>
              <a:gd name="connsiteY152" fmla="*/ 386773 h 607785"/>
              <a:gd name="connsiteX153" fmla="*/ 220958 w 1160043"/>
              <a:gd name="connsiteY153" fmla="*/ 359146 h 607785"/>
              <a:gd name="connsiteX154" fmla="*/ 248585 w 1160043"/>
              <a:gd name="connsiteY154" fmla="*/ 331519 h 607785"/>
              <a:gd name="connsiteX155" fmla="*/ 138106 w 1160043"/>
              <a:gd name="connsiteY155" fmla="*/ 331519 h 607785"/>
              <a:gd name="connsiteX156" fmla="*/ 165733 w 1160043"/>
              <a:gd name="connsiteY156" fmla="*/ 359146 h 607785"/>
              <a:gd name="connsiteX157" fmla="*/ 138106 w 1160043"/>
              <a:gd name="connsiteY157" fmla="*/ 386773 h 607785"/>
              <a:gd name="connsiteX158" fmla="*/ 110479 w 1160043"/>
              <a:gd name="connsiteY158" fmla="*/ 359146 h 607785"/>
              <a:gd name="connsiteX159" fmla="*/ 138106 w 1160043"/>
              <a:gd name="connsiteY159" fmla="*/ 331519 h 607785"/>
              <a:gd name="connsiteX160" fmla="*/ 27627 w 1160043"/>
              <a:gd name="connsiteY160" fmla="*/ 331519 h 607785"/>
              <a:gd name="connsiteX161" fmla="*/ 55254 w 1160043"/>
              <a:gd name="connsiteY161" fmla="*/ 359146 h 607785"/>
              <a:gd name="connsiteX162" fmla="*/ 27627 w 1160043"/>
              <a:gd name="connsiteY162" fmla="*/ 386773 h 607785"/>
              <a:gd name="connsiteX163" fmla="*/ 0 w 1160043"/>
              <a:gd name="connsiteY163" fmla="*/ 359146 h 607785"/>
              <a:gd name="connsiteX164" fmla="*/ 27627 w 1160043"/>
              <a:gd name="connsiteY164" fmla="*/ 331519 h 607785"/>
              <a:gd name="connsiteX165" fmla="*/ 1132416 w 1160043"/>
              <a:gd name="connsiteY165" fmla="*/ 221012 h 607785"/>
              <a:gd name="connsiteX166" fmla="*/ 1160043 w 1160043"/>
              <a:gd name="connsiteY166" fmla="*/ 248639 h 607785"/>
              <a:gd name="connsiteX167" fmla="*/ 1132416 w 1160043"/>
              <a:gd name="connsiteY167" fmla="*/ 276266 h 607785"/>
              <a:gd name="connsiteX168" fmla="*/ 1104789 w 1160043"/>
              <a:gd name="connsiteY168" fmla="*/ 248639 h 607785"/>
              <a:gd name="connsiteX169" fmla="*/ 1132416 w 1160043"/>
              <a:gd name="connsiteY169" fmla="*/ 221012 h 607785"/>
              <a:gd name="connsiteX170" fmla="*/ 1021937 w 1160043"/>
              <a:gd name="connsiteY170" fmla="*/ 221012 h 607785"/>
              <a:gd name="connsiteX171" fmla="*/ 1049564 w 1160043"/>
              <a:gd name="connsiteY171" fmla="*/ 248639 h 607785"/>
              <a:gd name="connsiteX172" fmla="*/ 1021937 w 1160043"/>
              <a:gd name="connsiteY172" fmla="*/ 276266 h 607785"/>
              <a:gd name="connsiteX173" fmla="*/ 994310 w 1160043"/>
              <a:gd name="connsiteY173" fmla="*/ 248639 h 607785"/>
              <a:gd name="connsiteX174" fmla="*/ 1021937 w 1160043"/>
              <a:gd name="connsiteY174" fmla="*/ 221012 h 607785"/>
              <a:gd name="connsiteX175" fmla="*/ 911458 w 1160043"/>
              <a:gd name="connsiteY175" fmla="*/ 221012 h 607785"/>
              <a:gd name="connsiteX176" fmla="*/ 939085 w 1160043"/>
              <a:gd name="connsiteY176" fmla="*/ 248639 h 607785"/>
              <a:gd name="connsiteX177" fmla="*/ 911458 w 1160043"/>
              <a:gd name="connsiteY177" fmla="*/ 276266 h 607785"/>
              <a:gd name="connsiteX178" fmla="*/ 883831 w 1160043"/>
              <a:gd name="connsiteY178" fmla="*/ 248639 h 607785"/>
              <a:gd name="connsiteX179" fmla="*/ 911458 w 1160043"/>
              <a:gd name="connsiteY179" fmla="*/ 221012 h 607785"/>
              <a:gd name="connsiteX180" fmla="*/ 800979 w 1160043"/>
              <a:gd name="connsiteY180" fmla="*/ 221012 h 607785"/>
              <a:gd name="connsiteX181" fmla="*/ 828606 w 1160043"/>
              <a:gd name="connsiteY181" fmla="*/ 248639 h 607785"/>
              <a:gd name="connsiteX182" fmla="*/ 800979 w 1160043"/>
              <a:gd name="connsiteY182" fmla="*/ 276266 h 607785"/>
              <a:gd name="connsiteX183" fmla="*/ 773352 w 1160043"/>
              <a:gd name="connsiteY183" fmla="*/ 248639 h 607785"/>
              <a:gd name="connsiteX184" fmla="*/ 800979 w 1160043"/>
              <a:gd name="connsiteY184" fmla="*/ 221012 h 607785"/>
              <a:gd name="connsiteX185" fmla="*/ 690500 w 1160043"/>
              <a:gd name="connsiteY185" fmla="*/ 221012 h 607785"/>
              <a:gd name="connsiteX186" fmla="*/ 718127 w 1160043"/>
              <a:gd name="connsiteY186" fmla="*/ 248639 h 607785"/>
              <a:gd name="connsiteX187" fmla="*/ 690500 w 1160043"/>
              <a:gd name="connsiteY187" fmla="*/ 276266 h 607785"/>
              <a:gd name="connsiteX188" fmla="*/ 662873 w 1160043"/>
              <a:gd name="connsiteY188" fmla="*/ 248639 h 607785"/>
              <a:gd name="connsiteX189" fmla="*/ 690500 w 1160043"/>
              <a:gd name="connsiteY189" fmla="*/ 221012 h 607785"/>
              <a:gd name="connsiteX190" fmla="*/ 580021 w 1160043"/>
              <a:gd name="connsiteY190" fmla="*/ 221012 h 607785"/>
              <a:gd name="connsiteX191" fmla="*/ 607648 w 1160043"/>
              <a:gd name="connsiteY191" fmla="*/ 248639 h 607785"/>
              <a:gd name="connsiteX192" fmla="*/ 580021 w 1160043"/>
              <a:gd name="connsiteY192" fmla="*/ 276266 h 607785"/>
              <a:gd name="connsiteX193" fmla="*/ 552394 w 1160043"/>
              <a:gd name="connsiteY193" fmla="*/ 248639 h 607785"/>
              <a:gd name="connsiteX194" fmla="*/ 580021 w 1160043"/>
              <a:gd name="connsiteY194" fmla="*/ 221012 h 607785"/>
              <a:gd name="connsiteX195" fmla="*/ 469543 w 1160043"/>
              <a:gd name="connsiteY195" fmla="*/ 221012 h 607785"/>
              <a:gd name="connsiteX196" fmla="*/ 497170 w 1160043"/>
              <a:gd name="connsiteY196" fmla="*/ 248639 h 607785"/>
              <a:gd name="connsiteX197" fmla="*/ 469543 w 1160043"/>
              <a:gd name="connsiteY197" fmla="*/ 276266 h 607785"/>
              <a:gd name="connsiteX198" fmla="*/ 441916 w 1160043"/>
              <a:gd name="connsiteY198" fmla="*/ 248639 h 607785"/>
              <a:gd name="connsiteX199" fmla="*/ 469543 w 1160043"/>
              <a:gd name="connsiteY199" fmla="*/ 221012 h 607785"/>
              <a:gd name="connsiteX200" fmla="*/ 359064 w 1160043"/>
              <a:gd name="connsiteY200" fmla="*/ 221012 h 607785"/>
              <a:gd name="connsiteX201" fmla="*/ 386691 w 1160043"/>
              <a:gd name="connsiteY201" fmla="*/ 248639 h 607785"/>
              <a:gd name="connsiteX202" fmla="*/ 359064 w 1160043"/>
              <a:gd name="connsiteY202" fmla="*/ 276266 h 607785"/>
              <a:gd name="connsiteX203" fmla="*/ 331437 w 1160043"/>
              <a:gd name="connsiteY203" fmla="*/ 248639 h 607785"/>
              <a:gd name="connsiteX204" fmla="*/ 359064 w 1160043"/>
              <a:gd name="connsiteY204" fmla="*/ 221012 h 607785"/>
              <a:gd name="connsiteX205" fmla="*/ 248585 w 1160043"/>
              <a:gd name="connsiteY205" fmla="*/ 221012 h 607785"/>
              <a:gd name="connsiteX206" fmla="*/ 276212 w 1160043"/>
              <a:gd name="connsiteY206" fmla="*/ 248639 h 607785"/>
              <a:gd name="connsiteX207" fmla="*/ 248585 w 1160043"/>
              <a:gd name="connsiteY207" fmla="*/ 276266 h 607785"/>
              <a:gd name="connsiteX208" fmla="*/ 220958 w 1160043"/>
              <a:gd name="connsiteY208" fmla="*/ 248639 h 607785"/>
              <a:gd name="connsiteX209" fmla="*/ 248585 w 1160043"/>
              <a:gd name="connsiteY209" fmla="*/ 221012 h 607785"/>
              <a:gd name="connsiteX210" fmla="*/ 138106 w 1160043"/>
              <a:gd name="connsiteY210" fmla="*/ 221012 h 607785"/>
              <a:gd name="connsiteX211" fmla="*/ 165733 w 1160043"/>
              <a:gd name="connsiteY211" fmla="*/ 248639 h 607785"/>
              <a:gd name="connsiteX212" fmla="*/ 138106 w 1160043"/>
              <a:gd name="connsiteY212" fmla="*/ 276266 h 607785"/>
              <a:gd name="connsiteX213" fmla="*/ 110479 w 1160043"/>
              <a:gd name="connsiteY213" fmla="*/ 248639 h 607785"/>
              <a:gd name="connsiteX214" fmla="*/ 138106 w 1160043"/>
              <a:gd name="connsiteY214" fmla="*/ 221012 h 607785"/>
              <a:gd name="connsiteX215" fmla="*/ 27627 w 1160043"/>
              <a:gd name="connsiteY215" fmla="*/ 221012 h 607785"/>
              <a:gd name="connsiteX216" fmla="*/ 55254 w 1160043"/>
              <a:gd name="connsiteY216" fmla="*/ 248639 h 607785"/>
              <a:gd name="connsiteX217" fmla="*/ 27627 w 1160043"/>
              <a:gd name="connsiteY217" fmla="*/ 276266 h 607785"/>
              <a:gd name="connsiteX218" fmla="*/ 0 w 1160043"/>
              <a:gd name="connsiteY218" fmla="*/ 248639 h 607785"/>
              <a:gd name="connsiteX219" fmla="*/ 27627 w 1160043"/>
              <a:gd name="connsiteY219" fmla="*/ 221012 h 607785"/>
              <a:gd name="connsiteX220" fmla="*/ 1132416 w 1160043"/>
              <a:gd name="connsiteY220" fmla="*/ 110506 h 607785"/>
              <a:gd name="connsiteX221" fmla="*/ 1160043 w 1160043"/>
              <a:gd name="connsiteY221" fmla="*/ 138133 h 607785"/>
              <a:gd name="connsiteX222" fmla="*/ 1132416 w 1160043"/>
              <a:gd name="connsiteY222" fmla="*/ 165760 h 607785"/>
              <a:gd name="connsiteX223" fmla="*/ 1104789 w 1160043"/>
              <a:gd name="connsiteY223" fmla="*/ 138133 h 607785"/>
              <a:gd name="connsiteX224" fmla="*/ 1132416 w 1160043"/>
              <a:gd name="connsiteY224" fmla="*/ 110506 h 607785"/>
              <a:gd name="connsiteX225" fmla="*/ 1021937 w 1160043"/>
              <a:gd name="connsiteY225" fmla="*/ 110506 h 607785"/>
              <a:gd name="connsiteX226" fmla="*/ 1049564 w 1160043"/>
              <a:gd name="connsiteY226" fmla="*/ 138133 h 607785"/>
              <a:gd name="connsiteX227" fmla="*/ 1021937 w 1160043"/>
              <a:gd name="connsiteY227" fmla="*/ 165760 h 607785"/>
              <a:gd name="connsiteX228" fmla="*/ 994310 w 1160043"/>
              <a:gd name="connsiteY228" fmla="*/ 138133 h 607785"/>
              <a:gd name="connsiteX229" fmla="*/ 1021937 w 1160043"/>
              <a:gd name="connsiteY229" fmla="*/ 110506 h 607785"/>
              <a:gd name="connsiteX230" fmla="*/ 911458 w 1160043"/>
              <a:gd name="connsiteY230" fmla="*/ 110506 h 607785"/>
              <a:gd name="connsiteX231" fmla="*/ 939085 w 1160043"/>
              <a:gd name="connsiteY231" fmla="*/ 138133 h 607785"/>
              <a:gd name="connsiteX232" fmla="*/ 911458 w 1160043"/>
              <a:gd name="connsiteY232" fmla="*/ 165760 h 607785"/>
              <a:gd name="connsiteX233" fmla="*/ 883831 w 1160043"/>
              <a:gd name="connsiteY233" fmla="*/ 138133 h 607785"/>
              <a:gd name="connsiteX234" fmla="*/ 911458 w 1160043"/>
              <a:gd name="connsiteY234" fmla="*/ 110506 h 607785"/>
              <a:gd name="connsiteX235" fmla="*/ 800979 w 1160043"/>
              <a:gd name="connsiteY235" fmla="*/ 110506 h 607785"/>
              <a:gd name="connsiteX236" fmla="*/ 828606 w 1160043"/>
              <a:gd name="connsiteY236" fmla="*/ 138133 h 607785"/>
              <a:gd name="connsiteX237" fmla="*/ 800979 w 1160043"/>
              <a:gd name="connsiteY237" fmla="*/ 165760 h 607785"/>
              <a:gd name="connsiteX238" fmla="*/ 773352 w 1160043"/>
              <a:gd name="connsiteY238" fmla="*/ 138133 h 607785"/>
              <a:gd name="connsiteX239" fmla="*/ 800979 w 1160043"/>
              <a:gd name="connsiteY239" fmla="*/ 110506 h 607785"/>
              <a:gd name="connsiteX240" fmla="*/ 690500 w 1160043"/>
              <a:gd name="connsiteY240" fmla="*/ 110506 h 607785"/>
              <a:gd name="connsiteX241" fmla="*/ 718127 w 1160043"/>
              <a:gd name="connsiteY241" fmla="*/ 138133 h 607785"/>
              <a:gd name="connsiteX242" fmla="*/ 690500 w 1160043"/>
              <a:gd name="connsiteY242" fmla="*/ 165760 h 607785"/>
              <a:gd name="connsiteX243" fmla="*/ 662873 w 1160043"/>
              <a:gd name="connsiteY243" fmla="*/ 138133 h 607785"/>
              <a:gd name="connsiteX244" fmla="*/ 690500 w 1160043"/>
              <a:gd name="connsiteY244" fmla="*/ 110506 h 607785"/>
              <a:gd name="connsiteX245" fmla="*/ 580021 w 1160043"/>
              <a:gd name="connsiteY245" fmla="*/ 110506 h 607785"/>
              <a:gd name="connsiteX246" fmla="*/ 607648 w 1160043"/>
              <a:gd name="connsiteY246" fmla="*/ 138133 h 607785"/>
              <a:gd name="connsiteX247" fmla="*/ 580021 w 1160043"/>
              <a:gd name="connsiteY247" fmla="*/ 165760 h 607785"/>
              <a:gd name="connsiteX248" fmla="*/ 552394 w 1160043"/>
              <a:gd name="connsiteY248" fmla="*/ 138133 h 607785"/>
              <a:gd name="connsiteX249" fmla="*/ 580021 w 1160043"/>
              <a:gd name="connsiteY249" fmla="*/ 110506 h 607785"/>
              <a:gd name="connsiteX250" fmla="*/ 469543 w 1160043"/>
              <a:gd name="connsiteY250" fmla="*/ 110506 h 607785"/>
              <a:gd name="connsiteX251" fmla="*/ 497170 w 1160043"/>
              <a:gd name="connsiteY251" fmla="*/ 138133 h 607785"/>
              <a:gd name="connsiteX252" fmla="*/ 469543 w 1160043"/>
              <a:gd name="connsiteY252" fmla="*/ 165760 h 607785"/>
              <a:gd name="connsiteX253" fmla="*/ 441916 w 1160043"/>
              <a:gd name="connsiteY253" fmla="*/ 138133 h 607785"/>
              <a:gd name="connsiteX254" fmla="*/ 469543 w 1160043"/>
              <a:gd name="connsiteY254" fmla="*/ 110506 h 607785"/>
              <a:gd name="connsiteX255" fmla="*/ 359064 w 1160043"/>
              <a:gd name="connsiteY255" fmla="*/ 110506 h 607785"/>
              <a:gd name="connsiteX256" fmla="*/ 386691 w 1160043"/>
              <a:gd name="connsiteY256" fmla="*/ 138133 h 607785"/>
              <a:gd name="connsiteX257" fmla="*/ 359064 w 1160043"/>
              <a:gd name="connsiteY257" fmla="*/ 165760 h 607785"/>
              <a:gd name="connsiteX258" fmla="*/ 331437 w 1160043"/>
              <a:gd name="connsiteY258" fmla="*/ 138133 h 607785"/>
              <a:gd name="connsiteX259" fmla="*/ 359064 w 1160043"/>
              <a:gd name="connsiteY259" fmla="*/ 110506 h 607785"/>
              <a:gd name="connsiteX260" fmla="*/ 248585 w 1160043"/>
              <a:gd name="connsiteY260" fmla="*/ 110506 h 607785"/>
              <a:gd name="connsiteX261" fmla="*/ 276212 w 1160043"/>
              <a:gd name="connsiteY261" fmla="*/ 138133 h 607785"/>
              <a:gd name="connsiteX262" fmla="*/ 248585 w 1160043"/>
              <a:gd name="connsiteY262" fmla="*/ 165760 h 607785"/>
              <a:gd name="connsiteX263" fmla="*/ 220958 w 1160043"/>
              <a:gd name="connsiteY263" fmla="*/ 138133 h 607785"/>
              <a:gd name="connsiteX264" fmla="*/ 248585 w 1160043"/>
              <a:gd name="connsiteY264" fmla="*/ 110506 h 607785"/>
              <a:gd name="connsiteX265" fmla="*/ 138106 w 1160043"/>
              <a:gd name="connsiteY265" fmla="*/ 110506 h 607785"/>
              <a:gd name="connsiteX266" fmla="*/ 165733 w 1160043"/>
              <a:gd name="connsiteY266" fmla="*/ 138133 h 607785"/>
              <a:gd name="connsiteX267" fmla="*/ 138106 w 1160043"/>
              <a:gd name="connsiteY267" fmla="*/ 165760 h 607785"/>
              <a:gd name="connsiteX268" fmla="*/ 110479 w 1160043"/>
              <a:gd name="connsiteY268" fmla="*/ 138133 h 607785"/>
              <a:gd name="connsiteX269" fmla="*/ 138106 w 1160043"/>
              <a:gd name="connsiteY269" fmla="*/ 110506 h 607785"/>
              <a:gd name="connsiteX270" fmla="*/ 27627 w 1160043"/>
              <a:gd name="connsiteY270" fmla="*/ 110506 h 607785"/>
              <a:gd name="connsiteX271" fmla="*/ 55254 w 1160043"/>
              <a:gd name="connsiteY271" fmla="*/ 138133 h 607785"/>
              <a:gd name="connsiteX272" fmla="*/ 27627 w 1160043"/>
              <a:gd name="connsiteY272" fmla="*/ 165760 h 607785"/>
              <a:gd name="connsiteX273" fmla="*/ 0 w 1160043"/>
              <a:gd name="connsiteY273" fmla="*/ 138133 h 607785"/>
              <a:gd name="connsiteX274" fmla="*/ 27627 w 1160043"/>
              <a:gd name="connsiteY274" fmla="*/ 110506 h 607785"/>
              <a:gd name="connsiteX275" fmla="*/ 1132416 w 1160043"/>
              <a:gd name="connsiteY275" fmla="*/ 0 h 607785"/>
              <a:gd name="connsiteX276" fmla="*/ 1160043 w 1160043"/>
              <a:gd name="connsiteY276" fmla="*/ 27627 h 607785"/>
              <a:gd name="connsiteX277" fmla="*/ 1132416 w 1160043"/>
              <a:gd name="connsiteY277" fmla="*/ 55254 h 607785"/>
              <a:gd name="connsiteX278" fmla="*/ 1104789 w 1160043"/>
              <a:gd name="connsiteY278" fmla="*/ 27627 h 607785"/>
              <a:gd name="connsiteX279" fmla="*/ 1132416 w 1160043"/>
              <a:gd name="connsiteY279" fmla="*/ 0 h 607785"/>
              <a:gd name="connsiteX280" fmla="*/ 1021937 w 1160043"/>
              <a:gd name="connsiteY280" fmla="*/ 0 h 607785"/>
              <a:gd name="connsiteX281" fmla="*/ 1049564 w 1160043"/>
              <a:gd name="connsiteY281" fmla="*/ 27627 h 607785"/>
              <a:gd name="connsiteX282" fmla="*/ 1021937 w 1160043"/>
              <a:gd name="connsiteY282" fmla="*/ 55254 h 607785"/>
              <a:gd name="connsiteX283" fmla="*/ 994310 w 1160043"/>
              <a:gd name="connsiteY283" fmla="*/ 27627 h 607785"/>
              <a:gd name="connsiteX284" fmla="*/ 1021937 w 1160043"/>
              <a:gd name="connsiteY284" fmla="*/ 0 h 607785"/>
              <a:gd name="connsiteX285" fmla="*/ 911458 w 1160043"/>
              <a:gd name="connsiteY285" fmla="*/ 0 h 607785"/>
              <a:gd name="connsiteX286" fmla="*/ 939085 w 1160043"/>
              <a:gd name="connsiteY286" fmla="*/ 27627 h 607785"/>
              <a:gd name="connsiteX287" fmla="*/ 911458 w 1160043"/>
              <a:gd name="connsiteY287" fmla="*/ 55254 h 607785"/>
              <a:gd name="connsiteX288" fmla="*/ 883831 w 1160043"/>
              <a:gd name="connsiteY288" fmla="*/ 27627 h 607785"/>
              <a:gd name="connsiteX289" fmla="*/ 911458 w 1160043"/>
              <a:gd name="connsiteY289" fmla="*/ 0 h 607785"/>
              <a:gd name="connsiteX290" fmla="*/ 800979 w 1160043"/>
              <a:gd name="connsiteY290" fmla="*/ 0 h 607785"/>
              <a:gd name="connsiteX291" fmla="*/ 828606 w 1160043"/>
              <a:gd name="connsiteY291" fmla="*/ 27627 h 607785"/>
              <a:gd name="connsiteX292" fmla="*/ 800979 w 1160043"/>
              <a:gd name="connsiteY292" fmla="*/ 55254 h 607785"/>
              <a:gd name="connsiteX293" fmla="*/ 773352 w 1160043"/>
              <a:gd name="connsiteY293" fmla="*/ 27627 h 607785"/>
              <a:gd name="connsiteX294" fmla="*/ 800979 w 1160043"/>
              <a:gd name="connsiteY294" fmla="*/ 0 h 607785"/>
              <a:gd name="connsiteX295" fmla="*/ 690500 w 1160043"/>
              <a:gd name="connsiteY295" fmla="*/ 0 h 607785"/>
              <a:gd name="connsiteX296" fmla="*/ 718127 w 1160043"/>
              <a:gd name="connsiteY296" fmla="*/ 27627 h 607785"/>
              <a:gd name="connsiteX297" fmla="*/ 690500 w 1160043"/>
              <a:gd name="connsiteY297" fmla="*/ 55254 h 607785"/>
              <a:gd name="connsiteX298" fmla="*/ 662873 w 1160043"/>
              <a:gd name="connsiteY298" fmla="*/ 27627 h 607785"/>
              <a:gd name="connsiteX299" fmla="*/ 690500 w 1160043"/>
              <a:gd name="connsiteY299" fmla="*/ 0 h 607785"/>
              <a:gd name="connsiteX300" fmla="*/ 580021 w 1160043"/>
              <a:gd name="connsiteY300" fmla="*/ 0 h 607785"/>
              <a:gd name="connsiteX301" fmla="*/ 607648 w 1160043"/>
              <a:gd name="connsiteY301" fmla="*/ 27627 h 607785"/>
              <a:gd name="connsiteX302" fmla="*/ 580021 w 1160043"/>
              <a:gd name="connsiteY302" fmla="*/ 55254 h 607785"/>
              <a:gd name="connsiteX303" fmla="*/ 552394 w 1160043"/>
              <a:gd name="connsiteY303" fmla="*/ 27627 h 607785"/>
              <a:gd name="connsiteX304" fmla="*/ 580021 w 1160043"/>
              <a:gd name="connsiteY304" fmla="*/ 0 h 607785"/>
              <a:gd name="connsiteX305" fmla="*/ 469543 w 1160043"/>
              <a:gd name="connsiteY305" fmla="*/ 0 h 607785"/>
              <a:gd name="connsiteX306" fmla="*/ 497170 w 1160043"/>
              <a:gd name="connsiteY306" fmla="*/ 27627 h 607785"/>
              <a:gd name="connsiteX307" fmla="*/ 469543 w 1160043"/>
              <a:gd name="connsiteY307" fmla="*/ 55254 h 607785"/>
              <a:gd name="connsiteX308" fmla="*/ 441916 w 1160043"/>
              <a:gd name="connsiteY308" fmla="*/ 27627 h 607785"/>
              <a:gd name="connsiteX309" fmla="*/ 469543 w 1160043"/>
              <a:gd name="connsiteY309" fmla="*/ 0 h 607785"/>
              <a:gd name="connsiteX310" fmla="*/ 359064 w 1160043"/>
              <a:gd name="connsiteY310" fmla="*/ 0 h 607785"/>
              <a:gd name="connsiteX311" fmla="*/ 386691 w 1160043"/>
              <a:gd name="connsiteY311" fmla="*/ 27627 h 607785"/>
              <a:gd name="connsiteX312" fmla="*/ 359064 w 1160043"/>
              <a:gd name="connsiteY312" fmla="*/ 55254 h 607785"/>
              <a:gd name="connsiteX313" fmla="*/ 331437 w 1160043"/>
              <a:gd name="connsiteY313" fmla="*/ 27627 h 607785"/>
              <a:gd name="connsiteX314" fmla="*/ 359064 w 1160043"/>
              <a:gd name="connsiteY314" fmla="*/ 0 h 607785"/>
              <a:gd name="connsiteX315" fmla="*/ 248585 w 1160043"/>
              <a:gd name="connsiteY315" fmla="*/ 0 h 607785"/>
              <a:gd name="connsiteX316" fmla="*/ 276212 w 1160043"/>
              <a:gd name="connsiteY316" fmla="*/ 27627 h 607785"/>
              <a:gd name="connsiteX317" fmla="*/ 248585 w 1160043"/>
              <a:gd name="connsiteY317" fmla="*/ 55254 h 607785"/>
              <a:gd name="connsiteX318" fmla="*/ 220958 w 1160043"/>
              <a:gd name="connsiteY318" fmla="*/ 27627 h 607785"/>
              <a:gd name="connsiteX319" fmla="*/ 248585 w 1160043"/>
              <a:gd name="connsiteY319" fmla="*/ 0 h 607785"/>
              <a:gd name="connsiteX320" fmla="*/ 138106 w 1160043"/>
              <a:gd name="connsiteY320" fmla="*/ 0 h 607785"/>
              <a:gd name="connsiteX321" fmla="*/ 165733 w 1160043"/>
              <a:gd name="connsiteY321" fmla="*/ 27627 h 607785"/>
              <a:gd name="connsiteX322" fmla="*/ 138106 w 1160043"/>
              <a:gd name="connsiteY322" fmla="*/ 55254 h 607785"/>
              <a:gd name="connsiteX323" fmla="*/ 110479 w 1160043"/>
              <a:gd name="connsiteY323" fmla="*/ 27627 h 607785"/>
              <a:gd name="connsiteX324" fmla="*/ 138106 w 1160043"/>
              <a:gd name="connsiteY324" fmla="*/ 0 h 607785"/>
              <a:gd name="connsiteX325" fmla="*/ 27627 w 1160043"/>
              <a:gd name="connsiteY325" fmla="*/ 0 h 607785"/>
              <a:gd name="connsiteX326" fmla="*/ 55254 w 1160043"/>
              <a:gd name="connsiteY326" fmla="*/ 27627 h 607785"/>
              <a:gd name="connsiteX327" fmla="*/ 27627 w 1160043"/>
              <a:gd name="connsiteY327" fmla="*/ 55254 h 607785"/>
              <a:gd name="connsiteX328" fmla="*/ 0 w 1160043"/>
              <a:gd name="connsiteY328" fmla="*/ 27627 h 607785"/>
              <a:gd name="connsiteX329" fmla="*/ 27627 w 1160043"/>
              <a:gd name="connsiteY329" fmla="*/ 0 h 607785"/>
            </a:gdLst>
            <a:ahLst/>
            <a:cxnLst/>
            <a:rect l="l" t="t" r="r" b="b"/>
            <a:pathLst>
              <a:path w="1160043" h="607785">
                <a:moveTo>
                  <a:pt x="1132416" y="552531"/>
                </a:moveTo>
                <a:cubicBezTo>
                  <a:pt x="1147674" y="552531"/>
                  <a:pt x="1160043" y="564900"/>
                  <a:pt x="1160043" y="580158"/>
                </a:cubicBezTo>
                <a:cubicBezTo>
                  <a:pt x="1160043" y="595416"/>
                  <a:pt x="1147674" y="607785"/>
                  <a:pt x="1132416" y="607785"/>
                </a:cubicBezTo>
                <a:cubicBezTo>
                  <a:pt x="1117158" y="607785"/>
                  <a:pt x="1104789" y="595416"/>
                  <a:pt x="1104789" y="580158"/>
                </a:cubicBezTo>
                <a:cubicBezTo>
                  <a:pt x="1104789" y="564900"/>
                  <a:pt x="1117158" y="552531"/>
                  <a:pt x="1132416" y="552531"/>
                </a:cubicBezTo>
                <a:close/>
                <a:moveTo>
                  <a:pt x="1021937" y="552531"/>
                </a:moveTo>
                <a:cubicBezTo>
                  <a:pt x="1037195" y="552531"/>
                  <a:pt x="1049564" y="564900"/>
                  <a:pt x="1049564" y="580158"/>
                </a:cubicBezTo>
                <a:cubicBezTo>
                  <a:pt x="1049564" y="595416"/>
                  <a:pt x="1037195" y="607785"/>
                  <a:pt x="1021937" y="607785"/>
                </a:cubicBezTo>
                <a:cubicBezTo>
                  <a:pt x="1006679" y="607785"/>
                  <a:pt x="994310" y="595416"/>
                  <a:pt x="994310" y="580158"/>
                </a:cubicBezTo>
                <a:cubicBezTo>
                  <a:pt x="994310" y="564900"/>
                  <a:pt x="1006679" y="552531"/>
                  <a:pt x="1021937" y="552531"/>
                </a:cubicBezTo>
                <a:close/>
                <a:moveTo>
                  <a:pt x="911458" y="552531"/>
                </a:moveTo>
                <a:cubicBezTo>
                  <a:pt x="926716" y="552531"/>
                  <a:pt x="939085" y="564900"/>
                  <a:pt x="939085" y="580158"/>
                </a:cubicBezTo>
                <a:cubicBezTo>
                  <a:pt x="939085" y="595416"/>
                  <a:pt x="926716" y="607785"/>
                  <a:pt x="911458" y="607785"/>
                </a:cubicBezTo>
                <a:cubicBezTo>
                  <a:pt x="896200" y="607785"/>
                  <a:pt x="883831" y="595416"/>
                  <a:pt x="883831" y="580158"/>
                </a:cubicBezTo>
                <a:cubicBezTo>
                  <a:pt x="883831" y="564900"/>
                  <a:pt x="896200" y="552531"/>
                  <a:pt x="911458" y="552531"/>
                </a:cubicBezTo>
                <a:close/>
                <a:moveTo>
                  <a:pt x="800979" y="552531"/>
                </a:moveTo>
                <a:cubicBezTo>
                  <a:pt x="816237" y="552531"/>
                  <a:pt x="828606" y="564900"/>
                  <a:pt x="828606" y="580158"/>
                </a:cubicBezTo>
                <a:cubicBezTo>
                  <a:pt x="828606" y="595416"/>
                  <a:pt x="816237" y="607785"/>
                  <a:pt x="800979" y="607785"/>
                </a:cubicBezTo>
                <a:cubicBezTo>
                  <a:pt x="785721" y="607785"/>
                  <a:pt x="773352" y="595416"/>
                  <a:pt x="773352" y="580158"/>
                </a:cubicBezTo>
                <a:cubicBezTo>
                  <a:pt x="773352" y="564900"/>
                  <a:pt x="785721" y="552531"/>
                  <a:pt x="800979" y="552531"/>
                </a:cubicBezTo>
                <a:close/>
                <a:moveTo>
                  <a:pt x="690500" y="552531"/>
                </a:moveTo>
                <a:cubicBezTo>
                  <a:pt x="705758" y="552531"/>
                  <a:pt x="718127" y="564900"/>
                  <a:pt x="718127" y="580158"/>
                </a:cubicBezTo>
                <a:cubicBezTo>
                  <a:pt x="718127" y="595416"/>
                  <a:pt x="705758" y="607785"/>
                  <a:pt x="690500" y="607785"/>
                </a:cubicBezTo>
                <a:cubicBezTo>
                  <a:pt x="675242" y="607785"/>
                  <a:pt x="662873" y="595416"/>
                  <a:pt x="662873" y="580158"/>
                </a:cubicBezTo>
                <a:cubicBezTo>
                  <a:pt x="662873" y="564900"/>
                  <a:pt x="675242" y="552531"/>
                  <a:pt x="690500" y="552531"/>
                </a:cubicBezTo>
                <a:close/>
                <a:moveTo>
                  <a:pt x="580021" y="552531"/>
                </a:moveTo>
                <a:cubicBezTo>
                  <a:pt x="595279" y="552531"/>
                  <a:pt x="607648" y="564900"/>
                  <a:pt x="607648" y="580158"/>
                </a:cubicBezTo>
                <a:cubicBezTo>
                  <a:pt x="607648" y="595416"/>
                  <a:pt x="595279" y="607785"/>
                  <a:pt x="580021" y="607785"/>
                </a:cubicBezTo>
                <a:cubicBezTo>
                  <a:pt x="564763" y="607785"/>
                  <a:pt x="552394" y="595416"/>
                  <a:pt x="552394" y="580158"/>
                </a:cubicBezTo>
                <a:cubicBezTo>
                  <a:pt x="552394" y="564900"/>
                  <a:pt x="564763" y="552531"/>
                  <a:pt x="580021" y="552531"/>
                </a:cubicBezTo>
                <a:close/>
                <a:moveTo>
                  <a:pt x="469543" y="552531"/>
                </a:moveTo>
                <a:cubicBezTo>
                  <a:pt x="484801" y="552531"/>
                  <a:pt x="497170" y="564900"/>
                  <a:pt x="497170" y="580158"/>
                </a:cubicBezTo>
                <a:cubicBezTo>
                  <a:pt x="497170" y="595416"/>
                  <a:pt x="484801" y="607785"/>
                  <a:pt x="469543" y="607785"/>
                </a:cubicBezTo>
                <a:cubicBezTo>
                  <a:pt x="454285" y="607785"/>
                  <a:pt x="441916" y="595416"/>
                  <a:pt x="441916" y="580158"/>
                </a:cubicBezTo>
                <a:cubicBezTo>
                  <a:pt x="441916" y="564900"/>
                  <a:pt x="454285" y="552531"/>
                  <a:pt x="469543" y="552531"/>
                </a:cubicBezTo>
                <a:close/>
                <a:moveTo>
                  <a:pt x="359064" y="552531"/>
                </a:moveTo>
                <a:cubicBezTo>
                  <a:pt x="374322" y="552531"/>
                  <a:pt x="386691" y="564900"/>
                  <a:pt x="386691" y="580158"/>
                </a:cubicBezTo>
                <a:cubicBezTo>
                  <a:pt x="386691" y="595416"/>
                  <a:pt x="374322" y="607785"/>
                  <a:pt x="359064" y="607785"/>
                </a:cubicBezTo>
                <a:cubicBezTo>
                  <a:pt x="343806" y="607785"/>
                  <a:pt x="331437" y="595416"/>
                  <a:pt x="331437" y="580158"/>
                </a:cubicBezTo>
                <a:cubicBezTo>
                  <a:pt x="331437" y="564900"/>
                  <a:pt x="343806" y="552531"/>
                  <a:pt x="359064" y="552531"/>
                </a:cubicBezTo>
                <a:close/>
                <a:moveTo>
                  <a:pt x="248585" y="552531"/>
                </a:moveTo>
                <a:cubicBezTo>
                  <a:pt x="263843" y="552531"/>
                  <a:pt x="276212" y="564900"/>
                  <a:pt x="276212" y="580158"/>
                </a:cubicBezTo>
                <a:cubicBezTo>
                  <a:pt x="276212" y="595416"/>
                  <a:pt x="263843" y="607785"/>
                  <a:pt x="248585" y="607785"/>
                </a:cubicBezTo>
                <a:cubicBezTo>
                  <a:pt x="233327" y="607785"/>
                  <a:pt x="220958" y="595416"/>
                  <a:pt x="220958" y="580158"/>
                </a:cubicBezTo>
                <a:cubicBezTo>
                  <a:pt x="220958" y="564900"/>
                  <a:pt x="233327" y="552531"/>
                  <a:pt x="248585" y="552531"/>
                </a:cubicBezTo>
                <a:close/>
                <a:moveTo>
                  <a:pt x="138106" y="552531"/>
                </a:moveTo>
                <a:cubicBezTo>
                  <a:pt x="153364" y="552531"/>
                  <a:pt x="165733" y="564900"/>
                  <a:pt x="165733" y="580158"/>
                </a:cubicBezTo>
                <a:cubicBezTo>
                  <a:pt x="165733" y="595416"/>
                  <a:pt x="153364" y="607785"/>
                  <a:pt x="138106" y="607785"/>
                </a:cubicBezTo>
                <a:cubicBezTo>
                  <a:pt x="122848" y="607785"/>
                  <a:pt x="110479" y="595416"/>
                  <a:pt x="110479" y="580158"/>
                </a:cubicBezTo>
                <a:cubicBezTo>
                  <a:pt x="110479" y="564900"/>
                  <a:pt x="122848" y="552531"/>
                  <a:pt x="138106" y="552531"/>
                </a:cubicBezTo>
                <a:close/>
                <a:moveTo>
                  <a:pt x="27627" y="552531"/>
                </a:moveTo>
                <a:cubicBezTo>
                  <a:pt x="42885" y="552531"/>
                  <a:pt x="55254" y="564900"/>
                  <a:pt x="55254" y="580158"/>
                </a:cubicBezTo>
                <a:cubicBezTo>
                  <a:pt x="55254" y="595416"/>
                  <a:pt x="42885" y="607785"/>
                  <a:pt x="27627" y="607785"/>
                </a:cubicBezTo>
                <a:cubicBezTo>
                  <a:pt x="12369" y="607785"/>
                  <a:pt x="0" y="595416"/>
                  <a:pt x="0" y="580158"/>
                </a:cubicBezTo>
                <a:cubicBezTo>
                  <a:pt x="0" y="564900"/>
                  <a:pt x="12369" y="552531"/>
                  <a:pt x="27627" y="552531"/>
                </a:cubicBezTo>
                <a:close/>
                <a:moveTo>
                  <a:pt x="1132416" y="442025"/>
                </a:moveTo>
                <a:cubicBezTo>
                  <a:pt x="1147674" y="442025"/>
                  <a:pt x="1160043" y="454394"/>
                  <a:pt x="1160043" y="469652"/>
                </a:cubicBezTo>
                <a:cubicBezTo>
                  <a:pt x="1160043" y="484910"/>
                  <a:pt x="1147674" y="497279"/>
                  <a:pt x="1132416" y="497279"/>
                </a:cubicBezTo>
                <a:cubicBezTo>
                  <a:pt x="1117158" y="497279"/>
                  <a:pt x="1104789" y="484910"/>
                  <a:pt x="1104789" y="469652"/>
                </a:cubicBezTo>
                <a:cubicBezTo>
                  <a:pt x="1104789" y="454394"/>
                  <a:pt x="1117158" y="442025"/>
                  <a:pt x="1132416" y="442025"/>
                </a:cubicBezTo>
                <a:close/>
                <a:moveTo>
                  <a:pt x="1021937" y="442025"/>
                </a:moveTo>
                <a:cubicBezTo>
                  <a:pt x="1037195" y="442025"/>
                  <a:pt x="1049564" y="454394"/>
                  <a:pt x="1049564" y="469652"/>
                </a:cubicBezTo>
                <a:cubicBezTo>
                  <a:pt x="1049564" y="484910"/>
                  <a:pt x="1037195" y="497279"/>
                  <a:pt x="1021937" y="497279"/>
                </a:cubicBezTo>
                <a:cubicBezTo>
                  <a:pt x="1006679" y="497279"/>
                  <a:pt x="994310" y="484910"/>
                  <a:pt x="994310" y="469652"/>
                </a:cubicBezTo>
                <a:cubicBezTo>
                  <a:pt x="994310" y="454394"/>
                  <a:pt x="1006679" y="442025"/>
                  <a:pt x="1021937" y="442025"/>
                </a:cubicBezTo>
                <a:close/>
                <a:moveTo>
                  <a:pt x="911458" y="442025"/>
                </a:moveTo>
                <a:cubicBezTo>
                  <a:pt x="926716" y="442025"/>
                  <a:pt x="939085" y="454394"/>
                  <a:pt x="939085" y="469652"/>
                </a:cubicBezTo>
                <a:cubicBezTo>
                  <a:pt x="939085" y="484910"/>
                  <a:pt x="926716" y="497279"/>
                  <a:pt x="911458" y="497279"/>
                </a:cubicBezTo>
                <a:cubicBezTo>
                  <a:pt x="896200" y="497279"/>
                  <a:pt x="883831" y="484910"/>
                  <a:pt x="883831" y="469652"/>
                </a:cubicBezTo>
                <a:cubicBezTo>
                  <a:pt x="883831" y="454394"/>
                  <a:pt x="896200" y="442025"/>
                  <a:pt x="911458" y="442025"/>
                </a:cubicBezTo>
                <a:close/>
                <a:moveTo>
                  <a:pt x="800979" y="442025"/>
                </a:moveTo>
                <a:cubicBezTo>
                  <a:pt x="816237" y="442025"/>
                  <a:pt x="828606" y="454394"/>
                  <a:pt x="828606" y="469652"/>
                </a:cubicBezTo>
                <a:cubicBezTo>
                  <a:pt x="828606" y="484910"/>
                  <a:pt x="816237" y="497279"/>
                  <a:pt x="800979" y="497279"/>
                </a:cubicBezTo>
                <a:cubicBezTo>
                  <a:pt x="785721" y="497279"/>
                  <a:pt x="773352" y="484910"/>
                  <a:pt x="773352" y="469652"/>
                </a:cubicBezTo>
                <a:cubicBezTo>
                  <a:pt x="773352" y="454394"/>
                  <a:pt x="785721" y="442025"/>
                  <a:pt x="800979" y="442025"/>
                </a:cubicBezTo>
                <a:close/>
                <a:moveTo>
                  <a:pt x="690500" y="442025"/>
                </a:moveTo>
                <a:cubicBezTo>
                  <a:pt x="705758" y="442025"/>
                  <a:pt x="718127" y="454394"/>
                  <a:pt x="718127" y="469652"/>
                </a:cubicBezTo>
                <a:cubicBezTo>
                  <a:pt x="718127" y="484910"/>
                  <a:pt x="705758" y="497279"/>
                  <a:pt x="690500" y="497279"/>
                </a:cubicBezTo>
                <a:cubicBezTo>
                  <a:pt x="675242" y="497279"/>
                  <a:pt x="662873" y="484910"/>
                  <a:pt x="662873" y="469652"/>
                </a:cubicBezTo>
                <a:cubicBezTo>
                  <a:pt x="662873" y="454394"/>
                  <a:pt x="675242" y="442025"/>
                  <a:pt x="690500" y="442025"/>
                </a:cubicBezTo>
                <a:close/>
                <a:moveTo>
                  <a:pt x="580021" y="442025"/>
                </a:moveTo>
                <a:cubicBezTo>
                  <a:pt x="595279" y="442025"/>
                  <a:pt x="607648" y="454394"/>
                  <a:pt x="607648" y="469652"/>
                </a:cubicBezTo>
                <a:cubicBezTo>
                  <a:pt x="607648" y="484910"/>
                  <a:pt x="595279" y="497279"/>
                  <a:pt x="580021" y="497279"/>
                </a:cubicBezTo>
                <a:cubicBezTo>
                  <a:pt x="564763" y="497279"/>
                  <a:pt x="552394" y="484910"/>
                  <a:pt x="552394" y="469652"/>
                </a:cubicBezTo>
                <a:cubicBezTo>
                  <a:pt x="552394" y="454394"/>
                  <a:pt x="564763" y="442025"/>
                  <a:pt x="580021" y="442025"/>
                </a:cubicBezTo>
                <a:close/>
                <a:moveTo>
                  <a:pt x="469543" y="442025"/>
                </a:moveTo>
                <a:cubicBezTo>
                  <a:pt x="484801" y="442025"/>
                  <a:pt x="497170" y="454394"/>
                  <a:pt x="497170" y="469652"/>
                </a:cubicBezTo>
                <a:cubicBezTo>
                  <a:pt x="497170" y="484910"/>
                  <a:pt x="484801" y="497279"/>
                  <a:pt x="469543" y="497279"/>
                </a:cubicBezTo>
                <a:cubicBezTo>
                  <a:pt x="454285" y="497279"/>
                  <a:pt x="441916" y="484910"/>
                  <a:pt x="441916" y="469652"/>
                </a:cubicBezTo>
                <a:cubicBezTo>
                  <a:pt x="441916" y="454394"/>
                  <a:pt x="454285" y="442025"/>
                  <a:pt x="469543" y="442025"/>
                </a:cubicBezTo>
                <a:close/>
                <a:moveTo>
                  <a:pt x="359064" y="442025"/>
                </a:moveTo>
                <a:cubicBezTo>
                  <a:pt x="374322" y="442025"/>
                  <a:pt x="386691" y="454394"/>
                  <a:pt x="386691" y="469652"/>
                </a:cubicBezTo>
                <a:cubicBezTo>
                  <a:pt x="386691" y="484910"/>
                  <a:pt x="374322" y="497279"/>
                  <a:pt x="359064" y="497279"/>
                </a:cubicBezTo>
                <a:cubicBezTo>
                  <a:pt x="343806" y="497279"/>
                  <a:pt x="331437" y="484910"/>
                  <a:pt x="331437" y="469652"/>
                </a:cubicBezTo>
                <a:cubicBezTo>
                  <a:pt x="331437" y="454394"/>
                  <a:pt x="343806" y="442025"/>
                  <a:pt x="359064" y="442025"/>
                </a:cubicBezTo>
                <a:close/>
                <a:moveTo>
                  <a:pt x="248585" y="442025"/>
                </a:moveTo>
                <a:cubicBezTo>
                  <a:pt x="263843" y="442025"/>
                  <a:pt x="276212" y="454394"/>
                  <a:pt x="276212" y="469652"/>
                </a:cubicBezTo>
                <a:cubicBezTo>
                  <a:pt x="276212" y="484910"/>
                  <a:pt x="263843" y="497279"/>
                  <a:pt x="248585" y="497279"/>
                </a:cubicBezTo>
                <a:cubicBezTo>
                  <a:pt x="233327" y="497279"/>
                  <a:pt x="220958" y="484910"/>
                  <a:pt x="220958" y="469652"/>
                </a:cubicBezTo>
                <a:cubicBezTo>
                  <a:pt x="220958" y="454394"/>
                  <a:pt x="233327" y="442025"/>
                  <a:pt x="248585" y="442025"/>
                </a:cubicBezTo>
                <a:close/>
                <a:moveTo>
                  <a:pt x="138106" y="442025"/>
                </a:moveTo>
                <a:cubicBezTo>
                  <a:pt x="153364" y="442025"/>
                  <a:pt x="165733" y="454394"/>
                  <a:pt x="165733" y="469652"/>
                </a:cubicBezTo>
                <a:cubicBezTo>
                  <a:pt x="165733" y="484910"/>
                  <a:pt x="153364" y="497279"/>
                  <a:pt x="138106" y="497279"/>
                </a:cubicBezTo>
                <a:cubicBezTo>
                  <a:pt x="122848" y="497279"/>
                  <a:pt x="110479" y="484910"/>
                  <a:pt x="110479" y="469652"/>
                </a:cubicBezTo>
                <a:cubicBezTo>
                  <a:pt x="110479" y="454394"/>
                  <a:pt x="122848" y="442025"/>
                  <a:pt x="138106" y="442025"/>
                </a:cubicBezTo>
                <a:close/>
                <a:moveTo>
                  <a:pt x="27627" y="442025"/>
                </a:moveTo>
                <a:cubicBezTo>
                  <a:pt x="42885" y="442025"/>
                  <a:pt x="55254" y="454394"/>
                  <a:pt x="55254" y="469652"/>
                </a:cubicBezTo>
                <a:cubicBezTo>
                  <a:pt x="55254" y="484910"/>
                  <a:pt x="42885" y="497279"/>
                  <a:pt x="27627" y="497279"/>
                </a:cubicBezTo>
                <a:cubicBezTo>
                  <a:pt x="12369" y="497279"/>
                  <a:pt x="0" y="484910"/>
                  <a:pt x="0" y="469652"/>
                </a:cubicBezTo>
                <a:cubicBezTo>
                  <a:pt x="0" y="454394"/>
                  <a:pt x="12369" y="442025"/>
                  <a:pt x="27627" y="442025"/>
                </a:cubicBezTo>
                <a:close/>
                <a:moveTo>
                  <a:pt x="1132416" y="331519"/>
                </a:moveTo>
                <a:cubicBezTo>
                  <a:pt x="1147674" y="331519"/>
                  <a:pt x="1160043" y="343888"/>
                  <a:pt x="1160043" y="359146"/>
                </a:cubicBezTo>
                <a:cubicBezTo>
                  <a:pt x="1160043" y="374404"/>
                  <a:pt x="1147674" y="386773"/>
                  <a:pt x="1132416" y="386773"/>
                </a:cubicBezTo>
                <a:cubicBezTo>
                  <a:pt x="1117158" y="386773"/>
                  <a:pt x="1104789" y="374404"/>
                  <a:pt x="1104789" y="359146"/>
                </a:cubicBezTo>
                <a:cubicBezTo>
                  <a:pt x="1104789" y="343888"/>
                  <a:pt x="1117158" y="331519"/>
                  <a:pt x="1132416" y="331519"/>
                </a:cubicBezTo>
                <a:close/>
                <a:moveTo>
                  <a:pt x="1021937" y="331519"/>
                </a:moveTo>
                <a:cubicBezTo>
                  <a:pt x="1037195" y="331519"/>
                  <a:pt x="1049564" y="343888"/>
                  <a:pt x="1049564" y="359146"/>
                </a:cubicBezTo>
                <a:cubicBezTo>
                  <a:pt x="1049564" y="374404"/>
                  <a:pt x="1037195" y="386773"/>
                  <a:pt x="1021937" y="386773"/>
                </a:cubicBezTo>
                <a:cubicBezTo>
                  <a:pt x="1006679" y="386773"/>
                  <a:pt x="994310" y="374404"/>
                  <a:pt x="994310" y="359146"/>
                </a:cubicBezTo>
                <a:cubicBezTo>
                  <a:pt x="994310" y="343888"/>
                  <a:pt x="1006679" y="331519"/>
                  <a:pt x="1021937" y="331519"/>
                </a:cubicBezTo>
                <a:close/>
                <a:moveTo>
                  <a:pt x="911458" y="331519"/>
                </a:moveTo>
                <a:cubicBezTo>
                  <a:pt x="926716" y="331519"/>
                  <a:pt x="939085" y="343888"/>
                  <a:pt x="939085" y="359146"/>
                </a:cubicBezTo>
                <a:cubicBezTo>
                  <a:pt x="939085" y="374404"/>
                  <a:pt x="926716" y="386773"/>
                  <a:pt x="911458" y="386773"/>
                </a:cubicBezTo>
                <a:cubicBezTo>
                  <a:pt x="896200" y="386773"/>
                  <a:pt x="883831" y="374404"/>
                  <a:pt x="883831" y="359146"/>
                </a:cubicBezTo>
                <a:cubicBezTo>
                  <a:pt x="883831" y="343888"/>
                  <a:pt x="896200" y="331519"/>
                  <a:pt x="911458" y="331519"/>
                </a:cubicBezTo>
                <a:close/>
                <a:moveTo>
                  <a:pt x="800979" y="331519"/>
                </a:moveTo>
                <a:cubicBezTo>
                  <a:pt x="816237" y="331519"/>
                  <a:pt x="828606" y="343888"/>
                  <a:pt x="828606" y="359146"/>
                </a:cubicBezTo>
                <a:cubicBezTo>
                  <a:pt x="828606" y="374404"/>
                  <a:pt x="816237" y="386773"/>
                  <a:pt x="800979" y="386773"/>
                </a:cubicBezTo>
                <a:cubicBezTo>
                  <a:pt x="785721" y="386773"/>
                  <a:pt x="773352" y="374404"/>
                  <a:pt x="773352" y="359146"/>
                </a:cubicBezTo>
                <a:cubicBezTo>
                  <a:pt x="773352" y="343888"/>
                  <a:pt x="785721" y="331519"/>
                  <a:pt x="800979" y="331519"/>
                </a:cubicBezTo>
                <a:close/>
                <a:moveTo>
                  <a:pt x="690500" y="331519"/>
                </a:moveTo>
                <a:cubicBezTo>
                  <a:pt x="705758" y="331519"/>
                  <a:pt x="718127" y="343888"/>
                  <a:pt x="718127" y="359146"/>
                </a:cubicBezTo>
                <a:cubicBezTo>
                  <a:pt x="718127" y="374404"/>
                  <a:pt x="705758" y="386773"/>
                  <a:pt x="690500" y="386773"/>
                </a:cubicBezTo>
                <a:cubicBezTo>
                  <a:pt x="675242" y="386773"/>
                  <a:pt x="662873" y="374404"/>
                  <a:pt x="662873" y="359146"/>
                </a:cubicBezTo>
                <a:cubicBezTo>
                  <a:pt x="662873" y="343888"/>
                  <a:pt x="675242" y="331519"/>
                  <a:pt x="690500" y="331519"/>
                </a:cubicBezTo>
                <a:close/>
                <a:moveTo>
                  <a:pt x="580021" y="331519"/>
                </a:moveTo>
                <a:cubicBezTo>
                  <a:pt x="595279" y="331519"/>
                  <a:pt x="607648" y="343888"/>
                  <a:pt x="607648" y="359146"/>
                </a:cubicBezTo>
                <a:cubicBezTo>
                  <a:pt x="607648" y="374404"/>
                  <a:pt x="595279" y="386773"/>
                  <a:pt x="580021" y="386773"/>
                </a:cubicBezTo>
                <a:cubicBezTo>
                  <a:pt x="564763" y="386773"/>
                  <a:pt x="552394" y="374404"/>
                  <a:pt x="552394" y="359146"/>
                </a:cubicBezTo>
                <a:cubicBezTo>
                  <a:pt x="552394" y="343888"/>
                  <a:pt x="564763" y="331519"/>
                  <a:pt x="580021" y="331519"/>
                </a:cubicBezTo>
                <a:close/>
                <a:moveTo>
                  <a:pt x="469543" y="331519"/>
                </a:moveTo>
                <a:cubicBezTo>
                  <a:pt x="484801" y="331519"/>
                  <a:pt x="497170" y="343888"/>
                  <a:pt x="497170" y="359146"/>
                </a:cubicBezTo>
                <a:cubicBezTo>
                  <a:pt x="497170" y="374404"/>
                  <a:pt x="484801" y="386773"/>
                  <a:pt x="469543" y="386773"/>
                </a:cubicBezTo>
                <a:cubicBezTo>
                  <a:pt x="454285" y="386773"/>
                  <a:pt x="441916" y="374404"/>
                  <a:pt x="441916" y="359146"/>
                </a:cubicBezTo>
                <a:cubicBezTo>
                  <a:pt x="441916" y="343888"/>
                  <a:pt x="454285" y="331519"/>
                  <a:pt x="469543" y="331519"/>
                </a:cubicBezTo>
                <a:close/>
                <a:moveTo>
                  <a:pt x="359064" y="331519"/>
                </a:moveTo>
                <a:cubicBezTo>
                  <a:pt x="374322" y="331519"/>
                  <a:pt x="386691" y="343888"/>
                  <a:pt x="386691" y="359146"/>
                </a:cubicBezTo>
                <a:cubicBezTo>
                  <a:pt x="386691" y="374404"/>
                  <a:pt x="374322" y="386773"/>
                  <a:pt x="359064" y="386773"/>
                </a:cubicBezTo>
                <a:cubicBezTo>
                  <a:pt x="343806" y="386773"/>
                  <a:pt x="331437" y="374404"/>
                  <a:pt x="331437" y="359146"/>
                </a:cubicBezTo>
                <a:cubicBezTo>
                  <a:pt x="331437" y="343888"/>
                  <a:pt x="343806" y="331519"/>
                  <a:pt x="359064" y="331519"/>
                </a:cubicBezTo>
                <a:close/>
                <a:moveTo>
                  <a:pt x="248585" y="331519"/>
                </a:moveTo>
                <a:cubicBezTo>
                  <a:pt x="263843" y="331519"/>
                  <a:pt x="276212" y="343888"/>
                  <a:pt x="276212" y="359146"/>
                </a:cubicBezTo>
                <a:cubicBezTo>
                  <a:pt x="276212" y="374404"/>
                  <a:pt x="263843" y="386773"/>
                  <a:pt x="248585" y="386773"/>
                </a:cubicBezTo>
                <a:cubicBezTo>
                  <a:pt x="233327" y="386773"/>
                  <a:pt x="220958" y="374404"/>
                  <a:pt x="220958" y="359146"/>
                </a:cubicBezTo>
                <a:cubicBezTo>
                  <a:pt x="220958" y="343888"/>
                  <a:pt x="233327" y="331519"/>
                  <a:pt x="248585" y="331519"/>
                </a:cubicBezTo>
                <a:close/>
                <a:moveTo>
                  <a:pt x="138106" y="331519"/>
                </a:moveTo>
                <a:cubicBezTo>
                  <a:pt x="153364" y="331519"/>
                  <a:pt x="165733" y="343888"/>
                  <a:pt x="165733" y="359146"/>
                </a:cubicBezTo>
                <a:cubicBezTo>
                  <a:pt x="165733" y="374404"/>
                  <a:pt x="153364" y="386773"/>
                  <a:pt x="138106" y="386773"/>
                </a:cubicBezTo>
                <a:cubicBezTo>
                  <a:pt x="122848" y="386773"/>
                  <a:pt x="110479" y="374404"/>
                  <a:pt x="110479" y="359146"/>
                </a:cubicBezTo>
                <a:cubicBezTo>
                  <a:pt x="110479" y="343888"/>
                  <a:pt x="122848" y="331519"/>
                  <a:pt x="138106" y="331519"/>
                </a:cubicBezTo>
                <a:close/>
                <a:moveTo>
                  <a:pt x="27627" y="331519"/>
                </a:moveTo>
                <a:cubicBezTo>
                  <a:pt x="42885" y="331519"/>
                  <a:pt x="55254" y="343888"/>
                  <a:pt x="55254" y="359146"/>
                </a:cubicBezTo>
                <a:cubicBezTo>
                  <a:pt x="55254" y="374404"/>
                  <a:pt x="42885" y="386773"/>
                  <a:pt x="27627" y="386773"/>
                </a:cubicBezTo>
                <a:cubicBezTo>
                  <a:pt x="12369" y="386773"/>
                  <a:pt x="0" y="374404"/>
                  <a:pt x="0" y="359146"/>
                </a:cubicBezTo>
                <a:cubicBezTo>
                  <a:pt x="0" y="343888"/>
                  <a:pt x="12369" y="331519"/>
                  <a:pt x="27627" y="331519"/>
                </a:cubicBezTo>
                <a:close/>
                <a:moveTo>
                  <a:pt x="1132416" y="221012"/>
                </a:moveTo>
                <a:cubicBezTo>
                  <a:pt x="1147674" y="221012"/>
                  <a:pt x="1160043" y="233381"/>
                  <a:pt x="1160043" y="248639"/>
                </a:cubicBezTo>
                <a:cubicBezTo>
                  <a:pt x="1160043" y="263897"/>
                  <a:pt x="1147674" y="276266"/>
                  <a:pt x="1132416" y="276266"/>
                </a:cubicBezTo>
                <a:cubicBezTo>
                  <a:pt x="1117158" y="276266"/>
                  <a:pt x="1104789" y="263897"/>
                  <a:pt x="1104789" y="248639"/>
                </a:cubicBezTo>
                <a:cubicBezTo>
                  <a:pt x="1104789" y="233381"/>
                  <a:pt x="1117158" y="221012"/>
                  <a:pt x="1132416" y="221012"/>
                </a:cubicBezTo>
                <a:close/>
                <a:moveTo>
                  <a:pt x="1021937" y="221012"/>
                </a:moveTo>
                <a:cubicBezTo>
                  <a:pt x="1037195" y="221012"/>
                  <a:pt x="1049564" y="233381"/>
                  <a:pt x="1049564" y="248639"/>
                </a:cubicBezTo>
                <a:cubicBezTo>
                  <a:pt x="1049564" y="263897"/>
                  <a:pt x="1037195" y="276266"/>
                  <a:pt x="1021937" y="276266"/>
                </a:cubicBezTo>
                <a:cubicBezTo>
                  <a:pt x="1006679" y="276266"/>
                  <a:pt x="994310" y="263897"/>
                  <a:pt x="994310" y="248639"/>
                </a:cubicBezTo>
                <a:cubicBezTo>
                  <a:pt x="994310" y="233381"/>
                  <a:pt x="1006679" y="221012"/>
                  <a:pt x="1021937" y="221012"/>
                </a:cubicBezTo>
                <a:close/>
                <a:moveTo>
                  <a:pt x="911458" y="221012"/>
                </a:moveTo>
                <a:cubicBezTo>
                  <a:pt x="926716" y="221012"/>
                  <a:pt x="939085" y="233381"/>
                  <a:pt x="939085" y="248639"/>
                </a:cubicBezTo>
                <a:cubicBezTo>
                  <a:pt x="939085" y="263897"/>
                  <a:pt x="926716" y="276266"/>
                  <a:pt x="911458" y="276266"/>
                </a:cubicBezTo>
                <a:cubicBezTo>
                  <a:pt x="896200" y="276266"/>
                  <a:pt x="883831" y="263897"/>
                  <a:pt x="883831" y="248639"/>
                </a:cubicBezTo>
                <a:cubicBezTo>
                  <a:pt x="883831" y="233381"/>
                  <a:pt x="896200" y="221012"/>
                  <a:pt x="911458" y="221012"/>
                </a:cubicBezTo>
                <a:close/>
                <a:moveTo>
                  <a:pt x="800979" y="221012"/>
                </a:moveTo>
                <a:cubicBezTo>
                  <a:pt x="816237" y="221012"/>
                  <a:pt x="828606" y="233381"/>
                  <a:pt x="828606" y="248639"/>
                </a:cubicBezTo>
                <a:cubicBezTo>
                  <a:pt x="828606" y="263897"/>
                  <a:pt x="816237" y="276266"/>
                  <a:pt x="800979" y="276266"/>
                </a:cubicBezTo>
                <a:cubicBezTo>
                  <a:pt x="785721" y="276266"/>
                  <a:pt x="773352" y="263897"/>
                  <a:pt x="773352" y="248639"/>
                </a:cubicBezTo>
                <a:cubicBezTo>
                  <a:pt x="773352" y="233381"/>
                  <a:pt x="785721" y="221012"/>
                  <a:pt x="800979" y="221012"/>
                </a:cubicBezTo>
                <a:close/>
                <a:moveTo>
                  <a:pt x="690500" y="221012"/>
                </a:moveTo>
                <a:cubicBezTo>
                  <a:pt x="705758" y="221012"/>
                  <a:pt x="718127" y="233381"/>
                  <a:pt x="718127" y="248639"/>
                </a:cubicBezTo>
                <a:cubicBezTo>
                  <a:pt x="718127" y="263897"/>
                  <a:pt x="705758" y="276266"/>
                  <a:pt x="690500" y="276266"/>
                </a:cubicBezTo>
                <a:cubicBezTo>
                  <a:pt x="675242" y="276266"/>
                  <a:pt x="662873" y="263897"/>
                  <a:pt x="662873" y="248639"/>
                </a:cubicBezTo>
                <a:cubicBezTo>
                  <a:pt x="662873" y="233381"/>
                  <a:pt x="675242" y="221012"/>
                  <a:pt x="690500" y="221012"/>
                </a:cubicBezTo>
                <a:close/>
                <a:moveTo>
                  <a:pt x="580021" y="221012"/>
                </a:moveTo>
                <a:cubicBezTo>
                  <a:pt x="595279" y="221012"/>
                  <a:pt x="607648" y="233381"/>
                  <a:pt x="607648" y="248639"/>
                </a:cubicBezTo>
                <a:cubicBezTo>
                  <a:pt x="607648" y="263897"/>
                  <a:pt x="595279" y="276266"/>
                  <a:pt x="580021" y="276266"/>
                </a:cubicBezTo>
                <a:cubicBezTo>
                  <a:pt x="564763" y="276266"/>
                  <a:pt x="552394" y="263897"/>
                  <a:pt x="552394" y="248639"/>
                </a:cubicBezTo>
                <a:cubicBezTo>
                  <a:pt x="552394" y="233381"/>
                  <a:pt x="564763" y="221012"/>
                  <a:pt x="580021" y="221012"/>
                </a:cubicBezTo>
                <a:close/>
                <a:moveTo>
                  <a:pt x="469543" y="221012"/>
                </a:moveTo>
                <a:cubicBezTo>
                  <a:pt x="484801" y="221012"/>
                  <a:pt x="497170" y="233381"/>
                  <a:pt x="497170" y="248639"/>
                </a:cubicBezTo>
                <a:cubicBezTo>
                  <a:pt x="497170" y="263897"/>
                  <a:pt x="484801" y="276266"/>
                  <a:pt x="469543" y="276266"/>
                </a:cubicBezTo>
                <a:cubicBezTo>
                  <a:pt x="454285" y="276266"/>
                  <a:pt x="441916" y="263897"/>
                  <a:pt x="441916" y="248639"/>
                </a:cubicBezTo>
                <a:cubicBezTo>
                  <a:pt x="441916" y="233381"/>
                  <a:pt x="454285" y="221012"/>
                  <a:pt x="469543" y="221012"/>
                </a:cubicBezTo>
                <a:close/>
                <a:moveTo>
                  <a:pt x="359064" y="221012"/>
                </a:moveTo>
                <a:cubicBezTo>
                  <a:pt x="374322" y="221012"/>
                  <a:pt x="386691" y="233381"/>
                  <a:pt x="386691" y="248639"/>
                </a:cubicBezTo>
                <a:cubicBezTo>
                  <a:pt x="386691" y="263897"/>
                  <a:pt x="374322" y="276266"/>
                  <a:pt x="359064" y="276266"/>
                </a:cubicBezTo>
                <a:cubicBezTo>
                  <a:pt x="343806" y="276266"/>
                  <a:pt x="331437" y="263897"/>
                  <a:pt x="331437" y="248639"/>
                </a:cubicBezTo>
                <a:cubicBezTo>
                  <a:pt x="331437" y="233381"/>
                  <a:pt x="343806" y="221012"/>
                  <a:pt x="359064" y="221012"/>
                </a:cubicBezTo>
                <a:close/>
                <a:moveTo>
                  <a:pt x="248585" y="221012"/>
                </a:moveTo>
                <a:cubicBezTo>
                  <a:pt x="263843" y="221012"/>
                  <a:pt x="276212" y="233381"/>
                  <a:pt x="276212" y="248639"/>
                </a:cubicBezTo>
                <a:cubicBezTo>
                  <a:pt x="276212" y="263897"/>
                  <a:pt x="263843" y="276266"/>
                  <a:pt x="248585" y="276266"/>
                </a:cubicBezTo>
                <a:cubicBezTo>
                  <a:pt x="233327" y="276266"/>
                  <a:pt x="220958" y="263897"/>
                  <a:pt x="220958" y="248639"/>
                </a:cubicBezTo>
                <a:cubicBezTo>
                  <a:pt x="220958" y="233381"/>
                  <a:pt x="233327" y="221012"/>
                  <a:pt x="248585" y="221012"/>
                </a:cubicBezTo>
                <a:close/>
                <a:moveTo>
                  <a:pt x="138106" y="221012"/>
                </a:moveTo>
                <a:cubicBezTo>
                  <a:pt x="153364" y="221012"/>
                  <a:pt x="165733" y="233381"/>
                  <a:pt x="165733" y="248639"/>
                </a:cubicBezTo>
                <a:cubicBezTo>
                  <a:pt x="165733" y="263897"/>
                  <a:pt x="153364" y="276266"/>
                  <a:pt x="138106" y="276266"/>
                </a:cubicBezTo>
                <a:cubicBezTo>
                  <a:pt x="122848" y="276266"/>
                  <a:pt x="110479" y="263897"/>
                  <a:pt x="110479" y="248639"/>
                </a:cubicBezTo>
                <a:cubicBezTo>
                  <a:pt x="110479" y="233381"/>
                  <a:pt x="122848" y="221012"/>
                  <a:pt x="138106" y="221012"/>
                </a:cubicBezTo>
                <a:close/>
                <a:moveTo>
                  <a:pt x="27627" y="221012"/>
                </a:moveTo>
                <a:cubicBezTo>
                  <a:pt x="42885" y="221012"/>
                  <a:pt x="55254" y="233381"/>
                  <a:pt x="55254" y="248639"/>
                </a:cubicBezTo>
                <a:cubicBezTo>
                  <a:pt x="55254" y="263897"/>
                  <a:pt x="42885" y="276266"/>
                  <a:pt x="27627" y="276266"/>
                </a:cubicBezTo>
                <a:cubicBezTo>
                  <a:pt x="12369" y="276266"/>
                  <a:pt x="0" y="263897"/>
                  <a:pt x="0" y="248639"/>
                </a:cubicBezTo>
                <a:cubicBezTo>
                  <a:pt x="0" y="233381"/>
                  <a:pt x="12369" y="221012"/>
                  <a:pt x="27627" y="221012"/>
                </a:cubicBezTo>
                <a:close/>
                <a:moveTo>
                  <a:pt x="1132416" y="110506"/>
                </a:moveTo>
                <a:cubicBezTo>
                  <a:pt x="1147674" y="110506"/>
                  <a:pt x="1160043" y="122875"/>
                  <a:pt x="1160043" y="138133"/>
                </a:cubicBezTo>
                <a:cubicBezTo>
                  <a:pt x="1160043" y="153391"/>
                  <a:pt x="1147674" y="165760"/>
                  <a:pt x="1132416" y="165760"/>
                </a:cubicBezTo>
                <a:cubicBezTo>
                  <a:pt x="1117158" y="165760"/>
                  <a:pt x="1104789" y="153391"/>
                  <a:pt x="1104789" y="138133"/>
                </a:cubicBezTo>
                <a:cubicBezTo>
                  <a:pt x="1104789" y="122875"/>
                  <a:pt x="1117158" y="110506"/>
                  <a:pt x="1132416" y="110506"/>
                </a:cubicBezTo>
                <a:close/>
                <a:moveTo>
                  <a:pt x="1021937" y="110506"/>
                </a:moveTo>
                <a:cubicBezTo>
                  <a:pt x="1037195" y="110506"/>
                  <a:pt x="1049564" y="122875"/>
                  <a:pt x="1049564" y="138133"/>
                </a:cubicBezTo>
                <a:cubicBezTo>
                  <a:pt x="1049564" y="153391"/>
                  <a:pt x="1037195" y="165760"/>
                  <a:pt x="1021937" y="165760"/>
                </a:cubicBezTo>
                <a:cubicBezTo>
                  <a:pt x="1006679" y="165760"/>
                  <a:pt x="994310" y="153391"/>
                  <a:pt x="994310" y="138133"/>
                </a:cubicBezTo>
                <a:cubicBezTo>
                  <a:pt x="994310" y="122875"/>
                  <a:pt x="1006679" y="110506"/>
                  <a:pt x="1021937" y="110506"/>
                </a:cubicBezTo>
                <a:close/>
                <a:moveTo>
                  <a:pt x="911458" y="110506"/>
                </a:moveTo>
                <a:cubicBezTo>
                  <a:pt x="926716" y="110506"/>
                  <a:pt x="939085" y="122875"/>
                  <a:pt x="939085" y="138133"/>
                </a:cubicBezTo>
                <a:cubicBezTo>
                  <a:pt x="939085" y="153391"/>
                  <a:pt x="926716" y="165760"/>
                  <a:pt x="911458" y="165760"/>
                </a:cubicBezTo>
                <a:cubicBezTo>
                  <a:pt x="896200" y="165760"/>
                  <a:pt x="883831" y="153391"/>
                  <a:pt x="883831" y="138133"/>
                </a:cubicBezTo>
                <a:cubicBezTo>
                  <a:pt x="883831" y="122875"/>
                  <a:pt x="896200" y="110506"/>
                  <a:pt x="911458" y="110506"/>
                </a:cubicBezTo>
                <a:close/>
                <a:moveTo>
                  <a:pt x="800979" y="110506"/>
                </a:moveTo>
                <a:cubicBezTo>
                  <a:pt x="816237" y="110506"/>
                  <a:pt x="828606" y="122875"/>
                  <a:pt x="828606" y="138133"/>
                </a:cubicBezTo>
                <a:cubicBezTo>
                  <a:pt x="828606" y="153391"/>
                  <a:pt x="816237" y="165760"/>
                  <a:pt x="800979" y="165760"/>
                </a:cubicBezTo>
                <a:cubicBezTo>
                  <a:pt x="785721" y="165760"/>
                  <a:pt x="773352" y="153391"/>
                  <a:pt x="773352" y="138133"/>
                </a:cubicBezTo>
                <a:cubicBezTo>
                  <a:pt x="773352" y="122875"/>
                  <a:pt x="785721" y="110506"/>
                  <a:pt x="800979" y="110506"/>
                </a:cubicBezTo>
                <a:close/>
                <a:moveTo>
                  <a:pt x="690500" y="110506"/>
                </a:moveTo>
                <a:cubicBezTo>
                  <a:pt x="705758" y="110506"/>
                  <a:pt x="718127" y="122875"/>
                  <a:pt x="718127" y="138133"/>
                </a:cubicBezTo>
                <a:cubicBezTo>
                  <a:pt x="718127" y="153391"/>
                  <a:pt x="705758" y="165760"/>
                  <a:pt x="690500" y="165760"/>
                </a:cubicBezTo>
                <a:cubicBezTo>
                  <a:pt x="675242" y="165760"/>
                  <a:pt x="662873" y="153391"/>
                  <a:pt x="662873" y="138133"/>
                </a:cubicBezTo>
                <a:cubicBezTo>
                  <a:pt x="662873" y="122875"/>
                  <a:pt x="675242" y="110506"/>
                  <a:pt x="690500" y="110506"/>
                </a:cubicBezTo>
                <a:close/>
                <a:moveTo>
                  <a:pt x="580021" y="110506"/>
                </a:moveTo>
                <a:cubicBezTo>
                  <a:pt x="595279" y="110506"/>
                  <a:pt x="607648" y="122875"/>
                  <a:pt x="607648" y="138133"/>
                </a:cubicBezTo>
                <a:cubicBezTo>
                  <a:pt x="607648" y="153391"/>
                  <a:pt x="595279" y="165760"/>
                  <a:pt x="580021" y="165760"/>
                </a:cubicBezTo>
                <a:cubicBezTo>
                  <a:pt x="564763" y="165760"/>
                  <a:pt x="552394" y="153391"/>
                  <a:pt x="552394" y="138133"/>
                </a:cubicBezTo>
                <a:cubicBezTo>
                  <a:pt x="552394" y="122875"/>
                  <a:pt x="564763" y="110506"/>
                  <a:pt x="580021" y="110506"/>
                </a:cubicBezTo>
                <a:close/>
                <a:moveTo>
                  <a:pt x="469543" y="110506"/>
                </a:moveTo>
                <a:cubicBezTo>
                  <a:pt x="484801" y="110506"/>
                  <a:pt x="497170" y="122875"/>
                  <a:pt x="497170" y="138133"/>
                </a:cubicBezTo>
                <a:cubicBezTo>
                  <a:pt x="497170" y="153391"/>
                  <a:pt x="484801" y="165760"/>
                  <a:pt x="469543" y="165760"/>
                </a:cubicBezTo>
                <a:cubicBezTo>
                  <a:pt x="454285" y="165760"/>
                  <a:pt x="441916" y="153391"/>
                  <a:pt x="441916" y="138133"/>
                </a:cubicBezTo>
                <a:cubicBezTo>
                  <a:pt x="441916" y="122875"/>
                  <a:pt x="454285" y="110506"/>
                  <a:pt x="469543" y="110506"/>
                </a:cubicBezTo>
                <a:close/>
                <a:moveTo>
                  <a:pt x="359064" y="110506"/>
                </a:moveTo>
                <a:cubicBezTo>
                  <a:pt x="374322" y="110506"/>
                  <a:pt x="386691" y="122875"/>
                  <a:pt x="386691" y="138133"/>
                </a:cubicBezTo>
                <a:cubicBezTo>
                  <a:pt x="386691" y="153391"/>
                  <a:pt x="374322" y="165760"/>
                  <a:pt x="359064" y="165760"/>
                </a:cubicBezTo>
                <a:cubicBezTo>
                  <a:pt x="343806" y="165760"/>
                  <a:pt x="331437" y="153391"/>
                  <a:pt x="331437" y="138133"/>
                </a:cubicBezTo>
                <a:cubicBezTo>
                  <a:pt x="331437" y="122875"/>
                  <a:pt x="343806" y="110506"/>
                  <a:pt x="359064" y="110506"/>
                </a:cubicBezTo>
                <a:close/>
                <a:moveTo>
                  <a:pt x="248585" y="110506"/>
                </a:moveTo>
                <a:cubicBezTo>
                  <a:pt x="263843" y="110506"/>
                  <a:pt x="276212" y="122875"/>
                  <a:pt x="276212" y="138133"/>
                </a:cubicBezTo>
                <a:cubicBezTo>
                  <a:pt x="276212" y="153391"/>
                  <a:pt x="263843" y="165760"/>
                  <a:pt x="248585" y="165760"/>
                </a:cubicBezTo>
                <a:cubicBezTo>
                  <a:pt x="233327" y="165760"/>
                  <a:pt x="220958" y="153391"/>
                  <a:pt x="220958" y="138133"/>
                </a:cubicBezTo>
                <a:cubicBezTo>
                  <a:pt x="220958" y="122875"/>
                  <a:pt x="233327" y="110506"/>
                  <a:pt x="248585" y="110506"/>
                </a:cubicBezTo>
                <a:close/>
                <a:moveTo>
                  <a:pt x="138106" y="110506"/>
                </a:moveTo>
                <a:cubicBezTo>
                  <a:pt x="153364" y="110506"/>
                  <a:pt x="165733" y="122875"/>
                  <a:pt x="165733" y="138133"/>
                </a:cubicBezTo>
                <a:cubicBezTo>
                  <a:pt x="165733" y="153391"/>
                  <a:pt x="153364" y="165760"/>
                  <a:pt x="138106" y="165760"/>
                </a:cubicBezTo>
                <a:cubicBezTo>
                  <a:pt x="122848" y="165760"/>
                  <a:pt x="110479" y="153391"/>
                  <a:pt x="110479" y="138133"/>
                </a:cubicBezTo>
                <a:cubicBezTo>
                  <a:pt x="110479" y="122875"/>
                  <a:pt x="122848" y="110506"/>
                  <a:pt x="138106" y="110506"/>
                </a:cubicBezTo>
                <a:close/>
                <a:moveTo>
                  <a:pt x="27627" y="110506"/>
                </a:moveTo>
                <a:cubicBezTo>
                  <a:pt x="42885" y="110506"/>
                  <a:pt x="55254" y="122875"/>
                  <a:pt x="55254" y="138133"/>
                </a:cubicBezTo>
                <a:cubicBezTo>
                  <a:pt x="55254" y="153391"/>
                  <a:pt x="42885" y="165760"/>
                  <a:pt x="27627" y="165760"/>
                </a:cubicBezTo>
                <a:cubicBezTo>
                  <a:pt x="12369" y="165760"/>
                  <a:pt x="0" y="153391"/>
                  <a:pt x="0" y="138133"/>
                </a:cubicBezTo>
                <a:cubicBezTo>
                  <a:pt x="0" y="122875"/>
                  <a:pt x="12369" y="110506"/>
                  <a:pt x="27627" y="110506"/>
                </a:cubicBezTo>
                <a:close/>
                <a:moveTo>
                  <a:pt x="1132416" y="0"/>
                </a:moveTo>
                <a:cubicBezTo>
                  <a:pt x="1147674" y="0"/>
                  <a:pt x="1160043" y="12369"/>
                  <a:pt x="1160043" y="27627"/>
                </a:cubicBezTo>
                <a:cubicBezTo>
                  <a:pt x="1160043" y="42885"/>
                  <a:pt x="1147674" y="55254"/>
                  <a:pt x="1132416" y="55254"/>
                </a:cubicBezTo>
                <a:cubicBezTo>
                  <a:pt x="1117158" y="55254"/>
                  <a:pt x="1104789" y="42885"/>
                  <a:pt x="1104789" y="27627"/>
                </a:cubicBezTo>
                <a:cubicBezTo>
                  <a:pt x="1104789" y="12369"/>
                  <a:pt x="1117158" y="0"/>
                  <a:pt x="1132416" y="0"/>
                </a:cubicBezTo>
                <a:close/>
                <a:moveTo>
                  <a:pt x="1021937" y="0"/>
                </a:moveTo>
                <a:cubicBezTo>
                  <a:pt x="1037195" y="0"/>
                  <a:pt x="1049564" y="12369"/>
                  <a:pt x="1049564" y="27627"/>
                </a:cubicBezTo>
                <a:cubicBezTo>
                  <a:pt x="1049564" y="42885"/>
                  <a:pt x="1037195" y="55254"/>
                  <a:pt x="1021937" y="55254"/>
                </a:cubicBezTo>
                <a:cubicBezTo>
                  <a:pt x="1006679" y="55254"/>
                  <a:pt x="994310" y="42885"/>
                  <a:pt x="994310" y="27627"/>
                </a:cubicBezTo>
                <a:cubicBezTo>
                  <a:pt x="994310" y="12369"/>
                  <a:pt x="1006679" y="0"/>
                  <a:pt x="1021937" y="0"/>
                </a:cubicBezTo>
                <a:close/>
                <a:moveTo>
                  <a:pt x="911458" y="0"/>
                </a:moveTo>
                <a:cubicBezTo>
                  <a:pt x="926716" y="0"/>
                  <a:pt x="939085" y="12369"/>
                  <a:pt x="939085" y="27627"/>
                </a:cubicBezTo>
                <a:cubicBezTo>
                  <a:pt x="939085" y="42885"/>
                  <a:pt x="926716" y="55254"/>
                  <a:pt x="911458" y="55254"/>
                </a:cubicBezTo>
                <a:cubicBezTo>
                  <a:pt x="896200" y="55254"/>
                  <a:pt x="883831" y="42885"/>
                  <a:pt x="883831" y="27627"/>
                </a:cubicBezTo>
                <a:cubicBezTo>
                  <a:pt x="883831" y="12369"/>
                  <a:pt x="896200" y="0"/>
                  <a:pt x="911458" y="0"/>
                </a:cubicBezTo>
                <a:close/>
                <a:moveTo>
                  <a:pt x="800979" y="0"/>
                </a:moveTo>
                <a:cubicBezTo>
                  <a:pt x="816237" y="0"/>
                  <a:pt x="828606" y="12369"/>
                  <a:pt x="828606" y="27627"/>
                </a:cubicBezTo>
                <a:cubicBezTo>
                  <a:pt x="828606" y="42885"/>
                  <a:pt x="816237" y="55254"/>
                  <a:pt x="800979" y="55254"/>
                </a:cubicBezTo>
                <a:cubicBezTo>
                  <a:pt x="785721" y="55254"/>
                  <a:pt x="773352" y="42885"/>
                  <a:pt x="773352" y="27627"/>
                </a:cubicBezTo>
                <a:cubicBezTo>
                  <a:pt x="773352" y="12369"/>
                  <a:pt x="785721" y="0"/>
                  <a:pt x="800979" y="0"/>
                </a:cubicBezTo>
                <a:close/>
                <a:moveTo>
                  <a:pt x="690500" y="0"/>
                </a:moveTo>
                <a:cubicBezTo>
                  <a:pt x="705758" y="0"/>
                  <a:pt x="718127" y="12369"/>
                  <a:pt x="718127" y="27627"/>
                </a:cubicBezTo>
                <a:cubicBezTo>
                  <a:pt x="718127" y="42885"/>
                  <a:pt x="705758" y="55254"/>
                  <a:pt x="690500" y="55254"/>
                </a:cubicBezTo>
                <a:cubicBezTo>
                  <a:pt x="675242" y="55254"/>
                  <a:pt x="662873" y="42885"/>
                  <a:pt x="662873" y="27627"/>
                </a:cubicBezTo>
                <a:cubicBezTo>
                  <a:pt x="662873" y="12369"/>
                  <a:pt x="675242" y="0"/>
                  <a:pt x="690500" y="0"/>
                </a:cubicBezTo>
                <a:close/>
                <a:moveTo>
                  <a:pt x="580021" y="0"/>
                </a:moveTo>
                <a:cubicBezTo>
                  <a:pt x="595279" y="0"/>
                  <a:pt x="607648" y="12369"/>
                  <a:pt x="607648" y="27627"/>
                </a:cubicBezTo>
                <a:cubicBezTo>
                  <a:pt x="607648" y="42885"/>
                  <a:pt x="595279" y="55254"/>
                  <a:pt x="580021" y="55254"/>
                </a:cubicBezTo>
                <a:cubicBezTo>
                  <a:pt x="564763" y="55254"/>
                  <a:pt x="552394" y="42885"/>
                  <a:pt x="552394" y="27627"/>
                </a:cubicBezTo>
                <a:cubicBezTo>
                  <a:pt x="552394" y="12369"/>
                  <a:pt x="564763" y="0"/>
                  <a:pt x="580021" y="0"/>
                </a:cubicBezTo>
                <a:close/>
                <a:moveTo>
                  <a:pt x="469543" y="0"/>
                </a:moveTo>
                <a:cubicBezTo>
                  <a:pt x="484801" y="0"/>
                  <a:pt x="497170" y="12369"/>
                  <a:pt x="497170" y="27627"/>
                </a:cubicBezTo>
                <a:cubicBezTo>
                  <a:pt x="497170" y="42885"/>
                  <a:pt x="484801" y="55254"/>
                  <a:pt x="469543" y="55254"/>
                </a:cubicBezTo>
                <a:cubicBezTo>
                  <a:pt x="454285" y="55254"/>
                  <a:pt x="441916" y="42885"/>
                  <a:pt x="441916" y="27627"/>
                </a:cubicBezTo>
                <a:cubicBezTo>
                  <a:pt x="441916" y="12369"/>
                  <a:pt x="454285" y="0"/>
                  <a:pt x="469543" y="0"/>
                </a:cubicBezTo>
                <a:close/>
                <a:moveTo>
                  <a:pt x="359064" y="0"/>
                </a:moveTo>
                <a:cubicBezTo>
                  <a:pt x="374322" y="0"/>
                  <a:pt x="386691" y="12369"/>
                  <a:pt x="386691" y="27627"/>
                </a:cubicBezTo>
                <a:cubicBezTo>
                  <a:pt x="386691" y="42885"/>
                  <a:pt x="374322" y="55254"/>
                  <a:pt x="359064" y="55254"/>
                </a:cubicBezTo>
                <a:cubicBezTo>
                  <a:pt x="343806" y="55254"/>
                  <a:pt x="331437" y="42885"/>
                  <a:pt x="331437" y="27627"/>
                </a:cubicBezTo>
                <a:cubicBezTo>
                  <a:pt x="331437" y="12369"/>
                  <a:pt x="343806" y="0"/>
                  <a:pt x="359064" y="0"/>
                </a:cubicBezTo>
                <a:close/>
                <a:moveTo>
                  <a:pt x="248585" y="0"/>
                </a:moveTo>
                <a:cubicBezTo>
                  <a:pt x="263843" y="0"/>
                  <a:pt x="276212" y="12369"/>
                  <a:pt x="276212" y="27627"/>
                </a:cubicBezTo>
                <a:cubicBezTo>
                  <a:pt x="276212" y="42885"/>
                  <a:pt x="263843" y="55254"/>
                  <a:pt x="248585" y="55254"/>
                </a:cubicBezTo>
                <a:cubicBezTo>
                  <a:pt x="233327" y="55254"/>
                  <a:pt x="220958" y="42885"/>
                  <a:pt x="220958" y="27627"/>
                </a:cubicBezTo>
                <a:cubicBezTo>
                  <a:pt x="220958" y="12369"/>
                  <a:pt x="233327" y="0"/>
                  <a:pt x="248585" y="0"/>
                </a:cubicBezTo>
                <a:close/>
                <a:moveTo>
                  <a:pt x="138106" y="0"/>
                </a:moveTo>
                <a:cubicBezTo>
                  <a:pt x="153364" y="0"/>
                  <a:pt x="165733" y="12369"/>
                  <a:pt x="165733" y="27627"/>
                </a:cubicBezTo>
                <a:cubicBezTo>
                  <a:pt x="165733" y="42885"/>
                  <a:pt x="153364" y="55254"/>
                  <a:pt x="138106" y="55254"/>
                </a:cubicBezTo>
                <a:cubicBezTo>
                  <a:pt x="122848" y="55254"/>
                  <a:pt x="110479" y="42885"/>
                  <a:pt x="110479" y="27627"/>
                </a:cubicBezTo>
                <a:cubicBezTo>
                  <a:pt x="110479" y="12369"/>
                  <a:pt x="122848" y="0"/>
                  <a:pt x="138106" y="0"/>
                </a:cubicBezTo>
                <a:close/>
                <a:moveTo>
                  <a:pt x="27627" y="0"/>
                </a:moveTo>
                <a:cubicBezTo>
                  <a:pt x="42885" y="0"/>
                  <a:pt x="55254" y="12369"/>
                  <a:pt x="55254" y="27627"/>
                </a:cubicBezTo>
                <a:cubicBezTo>
                  <a:pt x="55254" y="42885"/>
                  <a:pt x="42885" y="55254"/>
                  <a:pt x="27627" y="55254"/>
                </a:cubicBezTo>
                <a:cubicBezTo>
                  <a:pt x="12369" y="55254"/>
                  <a:pt x="0" y="42885"/>
                  <a:pt x="0" y="27627"/>
                </a:cubicBezTo>
                <a:cubicBezTo>
                  <a:pt x="0" y="12369"/>
                  <a:pt x="12369" y="0"/>
                  <a:pt x="27627" y="0"/>
                </a:cubicBezTo>
                <a:close/>
              </a:path>
            </a:pathLst>
          </a:custGeom>
          <a:gradFill>
            <a:gsLst>
              <a:gs pos="0">
                <a:schemeClr val="accent1"/>
              </a:gs>
              <a:gs pos="100000">
                <a:schemeClr val="bg1">
                  <a:alpha val="0"/>
                </a:schemeClr>
              </a:gs>
            </a:gsLst>
            <a:lin ang="0" scaled="0"/>
          </a:gradFill>
          <a:ln w="1905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a:off x="6223000" y="1716789"/>
            <a:ext cx="882650" cy="485052"/>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l"/>
            <a:endParaRPr kumimoji="1" lang="zh-CN" altLang="en-US"/>
          </a:p>
        </p:txBody>
      </p:sp>
      <p:sp>
        <p:nvSpPr>
          <p:cNvPr id="14" name="标题 1"/>
          <p:cNvSpPr txBox="1"/>
          <p:nvPr/>
        </p:nvSpPr>
        <p:spPr>
          <a:xfrm>
            <a:off x="6495692" y="1790926"/>
            <a:ext cx="337267" cy="336778"/>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Lst>
            <a:ahLst/>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solidFill>
            <a:schemeClr val="bg1"/>
          </a:solidFill>
          <a:ln w="1905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4605299" y="2231056"/>
            <a:ext cx="609685" cy="465442"/>
          </a:xfrm>
          <a:custGeom>
            <a:avLst/>
            <a:gdLst>
              <a:gd name="T0" fmla="*/ 311 w 475"/>
              <a:gd name="T1" fmla="*/ 217 h 363"/>
              <a:gd name="T2" fmla="*/ 229 w 475"/>
              <a:gd name="T3" fmla="*/ 255 h 363"/>
              <a:gd name="T4" fmla="*/ 232 w 475"/>
              <a:gd name="T5" fmla="*/ 313 h 363"/>
              <a:gd name="T6" fmla="*/ 154 w 475"/>
              <a:gd name="T7" fmla="*/ 363 h 363"/>
              <a:gd name="T8" fmla="*/ 147 w 475"/>
              <a:gd name="T9" fmla="*/ 233 h 363"/>
              <a:gd name="T10" fmla="*/ 31 w 475"/>
              <a:gd name="T11" fmla="*/ 174 h 363"/>
              <a:gd name="T12" fmla="*/ 109 w 475"/>
              <a:gd name="T13" fmla="*/ 123 h 363"/>
              <a:gd name="T14" fmla="*/ 161 w 475"/>
              <a:gd name="T15" fmla="*/ 150 h 363"/>
              <a:gd name="T16" fmla="*/ 229 w 475"/>
              <a:gd name="T17" fmla="*/ 90 h 363"/>
              <a:gd name="T18" fmla="*/ 453 w 475"/>
              <a:gd name="T19" fmla="*/ 35 h 363"/>
              <a:gd name="T20" fmla="*/ 311 w 475"/>
              <a:gd name="T21" fmla="*/ 217 h 363"/>
              <a:gd name="T22" fmla="*/ 126 w 475"/>
              <a:gd name="T23" fmla="*/ 283 h 363"/>
              <a:gd name="T24" fmla="*/ 67 w 475"/>
              <a:gd name="T25" fmla="*/ 287 h 363"/>
              <a:gd name="T26" fmla="*/ 95 w 475"/>
              <a:gd name="T27" fmla="*/ 235 h 363"/>
              <a:gd name="T28" fmla="*/ 108 w 475"/>
              <a:gd name="T29" fmla="*/ 231 h 363"/>
              <a:gd name="T30" fmla="*/ 55 w 475"/>
              <a:gd name="T31" fmla="*/ 233 h 363"/>
              <a:gd name="T32" fmla="*/ 0 w 475"/>
              <a:gd name="T33" fmla="*/ 331 h 363"/>
              <a:gd name="T34" fmla="*/ 112 w 475"/>
              <a:gd name="T35" fmla="*/ 320 h 363"/>
              <a:gd name="T36" fmla="*/ 136 w 475"/>
              <a:gd name="T37" fmla="*/ 273 h 363"/>
              <a:gd name="T38" fmla="*/ 126 w 475"/>
              <a:gd name="T39" fmla="*/ 283 h 363"/>
            </a:gdLst>
            <a:ahLst/>
            <a:cxnLst/>
            <a:rect l="0" t="0" r="r" b="b"/>
            <a:pathLst>
              <a:path w="475" h="363">
                <a:moveTo>
                  <a:pt x="311" y="217"/>
                </a:moveTo>
                <a:cubicBezTo>
                  <a:pt x="279" y="238"/>
                  <a:pt x="252" y="249"/>
                  <a:pt x="229" y="255"/>
                </a:cubicBezTo>
                <a:lnTo>
                  <a:pt x="232" y="313"/>
                </a:lnTo>
                <a:lnTo>
                  <a:pt x="154" y="363"/>
                </a:lnTo>
                <a:lnTo>
                  <a:pt x="147" y="233"/>
                </a:lnTo>
                <a:lnTo>
                  <a:pt x="31" y="174"/>
                </a:lnTo>
                <a:lnTo>
                  <a:pt x="109" y="123"/>
                </a:lnTo>
                <a:lnTo>
                  <a:pt x="161" y="150"/>
                </a:lnTo>
                <a:cubicBezTo>
                  <a:pt x="175" y="131"/>
                  <a:pt x="197" y="111"/>
                  <a:pt x="229" y="90"/>
                </a:cubicBezTo>
                <a:cubicBezTo>
                  <a:pt x="312" y="36"/>
                  <a:pt x="430" y="0"/>
                  <a:pt x="453" y="35"/>
                </a:cubicBezTo>
                <a:cubicBezTo>
                  <a:pt x="475" y="70"/>
                  <a:pt x="394" y="163"/>
                  <a:pt x="311" y="217"/>
                </a:cubicBezTo>
                <a:close/>
                <a:moveTo>
                  <a:pt x="126" y="283"/>
                </a:moveTo>
                <a:cubicBezTo>
                  <a:pt x="114" y="291"/>
                  <a:pt x="67" y="287"/>
                  <a:pt x="67" y="287"/>
                </a:cubicBezTo>
                <a:cubicBezTo>
                  <a:pt x="67" y="287"/>
                  <a:pt x="82" y="243"/>
                  <a:pt x="95" y="235"/>
                </a:cubicBezTo>
                <a:cubicBezTo>
                  <a:pt x="99" y="232"/>
                  <a:pt x="104" y="231"/>
                  <a:pt x="108" y="231"/>
                </a:cubicBezTo>
                <a:cubicBezTo>
                  <a:pt x="92" y="222"/>
                  <a:pt x="72" y="222"/>
                  <a:pt x="55" y="233"/>
                </a:cubicBezTo>
                <a:cubicBezTo>
                  <a:pt x="31" y="248"/>
                  <a:pt x="0" y="331"/>
                  <a:pt x="0" y="331"/>
                </a:cubicBezTo>
                <a:cubicBezTo>
                  <a:pt x="0" y="331"/>
                  <a:pt x="88" y="336"/>
                  <a:pt x="112" y="320"/>
                </a:cubicBezTo>
                <a:cubicBezTo>
                  <a:pt x="128" y="309"/>
                  <a:pt x="137" y="291"/>
                  <a:pt x="136" y="273"/>
                </a:cubicBezTo>
                <a:cubicBezTo>
                  <a:pt x="133" y="277"/>
                  <a:pt x="130" y="280"/>
                  <a:pt x="126" y="283"/>
                </a:cubicBezTo>
                <a:close/>
              </a:path>
            </a:pathLst>
          </a:custGeom>
          <a:solidFill>
            <a:schemeClr val="tx1">
              <a:lumMod val="65000"/>
              <a:lumOff val="35000"/>
            </a:schemeClr>
          </a:solidFill>
          <a:ln w="1905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rot="2468232">
            <a:off x="-303982" y="6443971"/>
            <a:ext cx="1061372" cy="525869"/>
          </a:xfrm>
          <a:custGeom>
            <a:avLst/>
            <a:gdLst>
              <a:gd name="connsiteX0" fmla="*/ 0 w 1061372"/>
              <a:gd name="connsiteY0" fmla="*/ 0 h 525869"/>
              <a:gd name="connsiteX1" fmla="*/ 1061372 w 1061372"/>
              <a:gd name="connsiteY1" fmla="*/ 0 h 525869"/>
              <a:gd name="connsiteX2" fmla="*/ 459346 w 1061372"/>
              <a:gd name="connsiteY2" fmla="*/ 525869 h 525869"/>
            </a:gdLst>
            <a:ahLst/>
            <a:cxnLst/>
            <a:rect l="l" t="t" r="r" b="b"/>
            <a:pathLst>
              <a:path w="1061372" h="525869">
                <a:moveTo>
                  <a:pt x="0" y="0"/>
                </a:moveTo>
                <a:lnTo>
                  <a:pt x="1061372" y="0"/>
                </a:lnTo>
                <a:lnTo>
                  <a:pt x="459346" y="525869"/>
                </a:lnTo>
                <a:close/>
              </a:path>
            </a:pathLst>
          </a:custGeom>
          <a:gradFill>
            <a:gsLst>
              <a:gs pos="0">
                <a:schemeClr val="accent1">
                  <a:lumMod val="60000"/>
                  <a:lumOff val="40000"/>
                </a:schemeClr>
              </a:gs>
              <a:gs pos="100000">
                <a:schemeClr val="accent1"/>
              </a:gs>
            </a:gsLst>
            <a:lin ang="13500000" scaled="0"/>
          </a:gradFill>
          <a:ln w="19050" cap="sq">
            <a:noFill/>
            <a:miter/>
          </a:ln>
        </p:spPr>
        <p:txBody>
          <a:bodyPr vert="horz" wrap="square" lIns="91440" tIns="45720" rIns="91440" bIns="45720" rtlCol="0" anchor="ctr"/>
          <a:lstStyle/>
          <a:p>
            <a:pPr algn="ctr"/>
            <a:endParaRPr kumimoji="1" lang="zh-CN" altLang="en-US"/>
          </a:p>
        </p:txBody>
      </p:sp>
      <p:sp>
        <p:nvSpPr>
          <p:cNvPr id="17" name="标题 1"/>
          <p:cNvSpPr txBox="1"/>
          <p:nvPr/>
        </p:nvSpPr>
        <p:spPr>
          <a:xfrm>
            <a:off x="929254" y="640213"/>
            <a:ext cx="609685" cy="589817"/>
          </a:xfrm>
          <a:custGeom>
            <a:avLst/>
            <a:gdLst>
              <a:gd name="connsiteX0" fmla="*/ 22841 w 608485"/>
              <a:gd name="connsiteY0" fmla="*/ 281344 h 588657"/>
              <a:gd name="connsiteX1" fmla="*/ 91192 w 608485"/>
              <a:gd name="connsiteY1" fmla="*/ 281344 h 588657"/>
              <a:gd name="connsiteX2" fmla="*/ 114034 w 608485"/>
              <a:gd name="connsiteY2" fmla="*/ 304160 h 588657"/>
              <a:gd name="connsiteX3" fmla="*/ 114034 w 608485"/>
              <a:gd name="connsiteY3" fmla="*/ 565842 h 588657"/>
              <a:gd name="connsiteX4" fmla="*/ 91192 w 608485"/>
              <a:gd name="connsiteY4" fmla="*/ 588657 h 588657"/>
              <a:gd name="connsiteX5" fmla="*/ 22841 w 608485"/>
              <a:gd name="connsiteY5" fmla="*/ 588657 h 588657"/>
              <a:gd name="connsiteX6" fmla="*/ 0 w 608485"/>
              <a:gd name="connsiteY6" fmla="*/ 565842 h 588657"/>
              <a:gd name="connsiteX7" fmla="*/ 0 w 608485"/>
              <a:gd name="connsiteY7" fmla="*/ 304160 h 588657"/>
              <a:gd name="connsiteX8" fmla="*/ 22841 w 608485"/>
              <a:gd name="connsiteY8" fmla="*/ 281344 h 588657"/>
              <a:gd name="connsiteX9" fmla="*/ 187555 w 608485"/>
              <a:gd name="connsiteY9" fmla="*/ 183258 h 588657"/>
              <a:gd name="connsiteX10" fmla="*/ 255948 w 608485"/>
              <a:gd name="connsiteY10" fmla="*/ 183258 h 588657"/>
              <a:gd name="connsiteX11" fmla="*/ 278804 w 608485"/>
              <a:gd name="connsiteY11" fmla="*/ 205983 h 588657"/>
              <a:gd name="connsiteX12" fmla="*/ 278804 w 608485"/>
              <a:gd name="connsiteY12" fmla="*/ 565845 h 588657"/>
              <a:gd name="connsiteX13" fmla="*/ 255948 w 608485"/>
              <a:gd name="connsiteY13" fmla="*/ 588657 h 588657"/>
              <a:gd name="connsiteX14" fmla="*/ 187555 w 608485"/>
              <a:gd name="connsiteY14" fmla="*/ 588657 h 588657"/>
              <a:gd name="connsiteX15" fmla="*/ 164700 w 608485"/>
              <a:gd name="connsiteY15" fmla="*/ 565845 h 588657"/>
              <a:gd name="connsiteX16" fmla="*/ 164700 w 608485"/>
              <a:gd name="connsiteY16" fmla="*/ 205983 h 588657"/>
              <a:gd name="connsiteX17" fmla="*/ 187555 w 608485"/>
              <a:gd name="connsiteY17" fmla="*/ 183258 h 588657"/>
              <a:gd name="connsiteX18" fmla="*/ 352311 w 608485"/>
              <a:gd name="connsiteY18" fmla="*/ 85102 h 588657"/>
              <a:gd name="connsiteX19" fmla="*/ 420662 w 608485"/>
              <a:gd name="connsiteY19" fmla="*/ 85102 h 588657"/>
              <a:gd name="connsiteX20" fmla="*/ 443504 w 608485"/>
              <a:gd name="connsiteY20" fmla="*/ 107829 h 588657"/>
              <a:gd name="connsiteX21" fmla="*/ 443504 w 608485"/>
              <a:gd name="connsiteY21" fmla="*/ 565843 h 588657"/>
              <a:gd name="connsiteX22" fmla="*/ 420662 w 608485"/>
              <a:gd name="connsiteY22" fmla="*/ 588657 h 588657"/>
              <a:gd name="connsiteX23" fmla="*/ 352311 w 608485"/>
              <a:gd name="connsiteY23" fmla="*/ 588657 h 588657"/>
              <a:gd name="connsiteX24" fmla="*/ 329470 w 608485"/>
              <a:gd name="connsiteY24" fmla="*/ 565843 h 588657"/>
              <a:gd name="connsiteX25" fmla="*/ 329470 w 608485"/>
              <a:gd name="connsiteY25" fmla="*/ 107829 h 588657"/>
              <a:gd name="connsiteX26" fmla="*/ 352311 w 608485"/>
              <a:gd name="connsiteY26" fmla="*/ 85102 h 588657"/>
              <a:gd name="connsiteX27" fmla="*/ 517293 w 608485"/>
              <a:gd name="connsiteY27" fmla="*/ 0 h 588657"/>
              <a:gd name="connsiteX28" fmla="*/ 585644 w 608485"/>
              <a:gd name="connsiteY28" fmla="*/ 0 h 588657"/>
              <a:gd name="connsiteX29" fmla="*/ 608485 w 608485"/>
              <a:gd name="connsiteY29" fmla="*/ 22728 h 588657"/>
              <a:gd name="connsiteX30" fmla="*/ 608485 w 608485"/>
              <a:gd name="connsiteY30" fmla="*/ 565842 h 588657"/>
              <a:gd name="connsiteX31" fmla="*/ 585644 w 608485"/>
              <a:gd name="connsiteY31" fmla="*/ 588657 h 588657"/>
              <a:gd name="connsiteX32" fmla="*/ 517293 w 608485"/>
              <a:gd name="connsiteY32" fmla="*/ 588657 h 588657"/>
              <a:gd name="connsiteX33" fmla="*/ 494451 w 608485"/>
              <a:gd name="connsiteY33" fmla="*/ 565842 h 588657"/>
              <a:gd name="connsiteX34" fmla="*/ 494451 w 608485"/>
              <a:gd name="connsiteY34" fmla="*/ 22728 h 588657"/>
              <a:gd name="connsiteX35" fmla="*/ 517293 w 608485"/>
              <a:gd name="connsiteY35" fmla="*/ 0 h 588657"/>
            </a:gdLst>
            <a:ahLst/>
            <a:cxnLst/>
            <a:rect l="l" t="t" r="r" b="b"/>
            <a:pathLst>
              <a:path w="608485" h="588657">
                <a:moveTo>
                  <a:pt x="22841" y="281344"/>
                </a:moveTo>
                <a:lnTo>
                  <a:pt x="91192" y="281344"/>
                </a:lnTo>
                <a:cubicBezTo>
                  <a:pt x="103746" y="281344"/>
                  <a:pt x="114034" y="291533"/>
                  <a:pt x="114034" y="304160"/>
                </a:cubicBezTo>
                <a:lnTo>
                  <a:pt x="114034" y="565842"/>
                </a:lnTo>
                <a:cubicBezTo>
                  <a:pt x="114034" y="578468"/>
                  <a:pt x="103746" y="588657"/>
                  <a:pt x="91192" y="588657"/>
                </a:cubicBezTo>
                <a:lnTo>
                  <a:pt x="22841" y="588657"/>
                </a:lnTo>
                <a:cubicBezTo>
                  <a:pt x="10200" y="588657"/>
                  <a:pt x="0" y="578468"/>
                  <a:pt x="0" y="565842"/>
                </a:cubicBezTo>
                <a:lnTo>
                  <a:pt x="0" y="304160"/>
                </a:lnTo>
                <a:cubicBezTo>
                  <a:pt x="0" y="291533"/>
                  <a:pt x="10200" y="281344"/>
                  <a:pt x="22841" y="281344"/>
                </a:cubicBezTo>
                <a:close/>
                <a:moveTo>
                  <a:pt x="187555" y="183258"/>
                </a:moveTo>
                <a:lnTo>
                  <a:pt x="255948" y="183258"/>
                </a:lnTo>
                <a:cubicBezTo>
                  <a:pt x="268597" y="183258"/>
                  <a:pt x="278804" y="193445"/>
                  <a:pt x="278804" y="205983"/>
                </a:cubicBezTo>
                <a:lnTo>
                  <a:pt x="278804" y="565845"/>
                </a:lnTo>
                <a:cubicBezTo>
                  <a:pt x="278804" y="578470"/>
                  <a:pt x="268597" y="588657"/>
                  <a:pt x="255948" y="588657"/>
                </a:cubicBezTo>
                <a:lnTo>
                  <a:pt x="187555" y="588657"/>
                </a:lnTo>
                <a:cubicBezTo>
                  <a:pt x="174906" y="588657"/>
                  <a:pt x="164700" y="578470"/>
                  <a:pt x="164700" y="565845"/>
                </a:cubicBezTo>
                <a:lnTo>
                  <a:pt x="164700" y="205983"/>
                </a:lnTo>
                <a:cubicBezTo>
                  <a:pt x="164700" y="193445"/>
                  <a:pt x="174906" y="183258"/>
                  <a:pt x="187555" y="183258"/>
                </a:cubicBezTo>
                <a:close/>
                <a:moveTo>
                  <a:pt x="352311" y="85102"/>
                </a:moveTo>
                <a:lnTo>
                  <a:pt x="420662" y="85102"/>
                </a:lnTo>
                <a:cubicBezTo>
                  <a:pt x="433303" y="85102"/>
                  <a:pt x="443504" y="95290"/>
                  <a:pt x="443504" y="107829"/>
                </a:cubicBezTo>
                <a:lnTo>
                  <a:pt x="443504" y="565843"/>
                </a:lnTo>
                <a:cubicBezTo>
                  <a:pt x="443504" y="578469"/>
                  <a:pt x="433303" y="588657"/>
                  <a:pt x="420662" y="588657"/>
                </a:cubicBezTo>
                <a:lnTo>
                  <a:pt x="352311" y="588657"/>
                </a:lnTo>
                <a:cubicBezTo>
                  <a:pt x="339670" y="588657"/>
                  <a:pt x="329470" y="578469"/>
                  <a:pt x="329470" y="565843"/>
                </a:cubicBezTo>
                <a:lnTo>
                  <a:pt x="329470" y="107829"/>
                </a:lnTo>
                <a:cubicBezTo>
                  <a:pt x="329470" y="95290"/>
                  <a:pt x="339670" y="85102"/>
                  <a:pt x="352311" y="85102"/>
                </a:cubicBezTo>
                <a:close/>
                <a:moveTo>
                  <a:pt x="517293" y="0"/>
                </a:moveTo>
                <a:lnTo>
                  <a:pt x="585644" y="0"/>
                </a:lnTo>
                <a:cubicBezTo>
                  <a:pt x="598198" y="0"/>
                  <a:pt x="608485" y="10188"/>
                  <a:pt x="608485" y="22728"/>
                </a:cubicBezTo>
                <a:lnTo>
                  <a:pt x="608485" y="565842"/>
                </a:lnTo>
                <a:cubicBezTo>
                  <a:pt x="608485" y="578469"/>
                  <a:pt x="598198" y="588657"/>
                  <a:pt x="585644" y="588657"/>
                </a:cubicBezTo>
                <a:lnTo>
                  <a:pt x="517293" y="588657"/>
                </a:lnTo>
                <a:cubicBezTo>
                  <a:pt x="504652" y="588657"/>
                  <a:pt x="494451" y="578469"/>
                  <a:pt x="494451" y="565842"/>
                </a:cubicBezTo>
                <a:lnTo>
                  <a:pt x="494451" y="22728"/>
                </a:lnTo>
                <a:cubicBezTo>
                  <a:pt x="494451" y="10188"/>
                  <a:pt x="504652" y="0"/>
                  <a:pt x="517293" y="0"/>
                </a:cubicBezTo>
                <a:close/>
              </a:path>
            </a:pathLst>
          </a:custGeom>
          <a:solidFill>
            <a:schemeClr val="accent1"/>
          </a:solidFill>
          <a:ln w="19050" cap="sq">
            <a:noFill/>
            <a:miter/>
          </a:ln>
        </p:spPr>
        <p:txBody>
          <a:bodyPr vert="horz" wrap="square" lIns="91440" tIns="45720" rIns="91440" bIns="45720" rtlCol="0" anchor="ctr"/>
          <a:lstStyle/>
          <a:p>
            <a:pPr algn="ctr"/>
            <a:endParaRPr kumimoji="1" lang="zh-CN" altLang="en-US"/>
          </a:p>
        </p:txBody>
      </p:sp>
      <p:sp>
        <p:nvSpPr>
          <p:cNvPr id="18" name="标题 1"/>
          <p:cNvSpPr txBox="1"/>
          <p:nvPr/>
        </p:nvSpPr>
        <p:spPr>
          <a:xfrm>
            <a:off x="4325054" y="4792362"/>
            <a:ext cx="274940" cy="274940"/>
          </a:xfrm>
          <a:prstGeom prst="ellipse">
            <a:avLst/>
          </a:prstGeom>
          <a:gradFill>
            <a:gsLst>
              <a:gs pos="0">
                <a:schemeClr val="accent1">
                  <a:lumMod val="60000"/>
                  <a:lumOff val="40000"/>
                </a:schemeClr>
              </a:gs>
              <a:gs pos="100000">
                <a:schemeClr val="accent1"/>
              </a:gs>
            </a:gsLst>
            <a:lin ang="13500000" scaled="0"/>
          </a:gradFill>
          <a:ln w="19050" cap="sq">
            <a:noFill/>
            <a:miter/>
          </a:ln>
        </p:spPr>
        <p:txBody>
          <a:bodyPr vert="horz" wrap="square" lIns="91440" tIns="45720" rIns="91440" bIns="45720" rtlCol="0" anchor="ctr"/>
          <a:lstStyle/>
          <a:p>
            <a:pPr algn="ctr"/>
            <a:endParaRPr kumimoji="1" lang="zh-CN" altLang="en-US"/>
          </a:p>
        </p:txBody>
      </p:sp>
      <p:sp>
        <p:nvSpPr>
          <p:cNvPr id="19" name="标题 1"/>
          <p:cNvSpPr txBox="1"/>
          <p:nvPr/>
        </p:nvSpPr>
        <p:spPr>
          <a:xfrm>
            <a:off x="846027" y="5283691"/>
            <a:ext cx="1522133" cy="336142"/>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endParaRPr kumimoji="1" lang="zh-CN" altLang="en-US"/>
          </a:p>
        </p:txBody>
      </p:sp>
      <p:sp>
        <p:nvSpPr>
          <p:cNvPr id="21" name="标题 1"/>
          <p:cNvSpPr txBox="1"/>
          <p:nvPr/>
        </p:nvSpPr>
        <p:spPr>
          <a:xfrm>
            <a:off x="800734" y="2243517"/>
            <a:ext cx="5566965" cy="2300182"/>
          </a:xfrm>
          <a:prstGeom prst="rect">
            <a:avLst/>
          </a:prstGeom>
          <a:noFill/>
          <a:ln>
            <a:noFill/>
          </a:ln>
        </p:spPr>
        <p:txBody>
          <a:bodyPr vert="horz" wrap="square" lIns="91440" tIns="45720" rIns="91440" bIns="45720" rtlCol="0" anchor="ctr"/>
          <a:lstStyle/>
          <a:p>
            <a:pPr algn="l"/>
            <a:r>
              <a:rPr kumimoji="1" lang="en-US" altLang="zh-CN" sz="4600">
                <a:ln w="12700">
                  <a:noFill/>
                </a:ln>
                <a:solidFill>
                  <a:srgbClr val="F84D4D">
                    <a:alpha val="100000"/>
                  </a:srgbClr>
                </a:solidFill>
                <a:latin typeface="SourceHanSerifJP-Bold"/>
                <a:ea typeface="SourceHanSerifJP-Bold"/>
                <a:cs typeface="SourceHanSerifJP-Bold"/>
              </a:rPr>
              <a:t>パスワード生成アプリプロジェクト</a:t>
            </a:r>
            <a:endParaRPr kumimoji="1"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880983">
            <a:off x="-624073" y="3252744"/>
            <a:ext cx="5974837" cy="4154396"/>
          </a:xfrm>
          <a:custGeom>
            <a:avLst/>
            <a:gdLst>
              <a:gd name="connsiteX0" fmla="*/ 0 w 5974837"/>
              <a:gd name="connsiteY0" fmla="*/ 0 h 4154396"/>
              <a:gd name="connsiteX1" fmla="*/ 5201661 w 5974837"/>
              <a:gd name="connsiteY1" fmla="*/ 0 h 4154396"/>
              <a:gd name="connsiteX2" fmla="*/ 5974837 w 5974837"/>
              <a:gd name="connsiteY2" fmla="*/ 773176 h 4154396"/>
              <a:gd name="connsiteX3" fmla="*/ 5974837 w 5974837"/>
              <a:gd name="connsiteY3" fmla="*/ 2874053 h 4154396"/>
              <a:gd name="connsiteX4" fmla="*/ 1088572 w 5974837"/>
              <a:gd name="connsiteY4" fmla="*/ 4154396 h 4154396"/>
            </a:gdLst>
            <a:ahLst/>
            <a:cxnLst/>
            <a:rect l="l" t="t" r="r" b="b"/>
            <a:pathLst>
              <a:path w="5974837" h="4154396">
                <a:moveTo>
                  <a:pt x="0" y="0"/>
                </a:moveTo>
                <a:lnTo>
                  <a:pt x="5201661" y="0"/>
                </a:lnTo>
                <a:cubicBezTo>
                  <a:pt x="5628674" y="0"/>
                  <a:pt x="5974837" y="346163"/>
                  <a:pt x="5974837" y="773176"/>
                </a:cubicBezTo>
                <a:lnTo>
                  <a:pt x="5974837" y="2874053"/>
                </a:lnTo>
                <a:lnTo>
                  <a:pt x="1088572" y="4154396"/>
                </a:lnTo>
                <a:close/>
              </a:path>
            </a:pathLst>
          </a:custGeom>
          <a:gradFill>
            <a:gsLst>
              <a:gs pos="0">
                <a:schemeClr val="accent1">
                  <a:lumMod val="60000"/>
                  <a:lumOff val="40000"/>
                </a:schemeClr>
              </a:gs>
              <a:gs pos="100000">
                <a:schemeClr val="accent1"/>
              </a:gs>
            </a:gsLst>
            <a:lin ang="18900000" scaled="0"/>
          </a:gradFill>
          <a:ln w="19050" cap="sq">
            <a:noFill/>
            <a:miter/>
          </a:ln>
        </p:spPr>
        <p:txBody>
          <a:bodyPr vert="horz" wrap="square" lIns="91440" tIns="45720" rIns="91440" bIns="45720" rtlCol="0" anchor="ctr"/>
          <a:lstStyle/>
          <a:p>
            <a:pPr algn="ctr"/>
            <a:endParaRPr kumimoji="1" lang="zh-CN" altLang="en-US"/>
          </a:p>
        </p:txBody>
      </p:sp>
      <p:pic>
        <p:nvPicPr>
          <p:cNvPr id="3" name="図 2"/>
          <p:cNvPicPr>
            <a:picLocks noChangeAspect="1"/>
          </p:cNvPicPr>
          <p:nvPr/>
        </p:nvPicPr>
        <p:blipFill>
          <a:blip r:embed="rId2">
            <a:alphaModFix/>
          </a:blip>
          <a:srcRect l="17161" r="17161"/>
          <a:stretch>
            <a:fillRect/>
          </a:stretch>
        </p:blipFill>
        <p:spPr>
          <a:xfrm>
            <a:off x="1" y="0"/>
            <a:ext cx="7420426" cy="4505032"/>
          </a:xfrm>
          <a:custGeom>
            <a:avLst/>
            <a:gdLst/>
            <a:ahLst/>
            <a:cxnLst/>
            <a:rect l="l" t="t" r="r" b="b"/>
            <a:pathLst>
              <a:path w="7416800" h="4508500">
                <a:moveTo>
                  <a:pt x="0" y="0"/>
                </a:moveTo>
                <a:lnTo>
                  <a:pt x="7420426" y="0"/>
                </a:lnTo>
                <a:lnTo>
                  <a:pt x="7405670" y="49177"/>
                </a:lnTo>
                <a:cubicBezTo>
                  <a:pt x="6988170" y="1305233"/>
                  <a:pt x="5645702" y="2676672"/>
                  <a:pt x="3778125" y="3591488"/>
                </a:cubicBezTo>
                <a:cubicBezTo>
                  <a:pt x="2504778" y="4215227"/>
                  <a:pt x="1213346" y="4515974"/>
                  <a:pt x="124768" y="4504729"/>
                </a:cubicBezTo>
                <a:lnTo>
                  <a:pt x="0" y="4501011"/>
                </a:lnTo>
                <a:close/>
              </a:path>
            </a:pathLst>
          </a:custGeom>
          <a:noFill/>
          <a:ln>
            <a:noFill/>
          </a:ln>
        </p:spPr>
      </p:pic>
      <p:sp>
        <p:nvSpPr>
          <p:cNvPr id="4" name="标题 1"/>
          <p:cNvSpPr txBox="1"/>
          <p:nvPr/>
        </p:nvSpPr>
        <p:spPr>
          <a:xfrm>
            <a:off x="4152848" y="4440665"/>
            <a:ext cx="596902" cy="596902"/>
          </a:xfrm>
          <a:prstGeom prst="ellipse">
            <a:avLst/>
          </a:prstGeom>
          <a:solidFill>
            <a:schemeClr val="bg1"/>
          </a:solidFill>
          <a:ln w="19050" cap="sq">
            <a:noFill/>
            <a:miter/>
          </a:ln>
          <a:effectLst>
            <a:outerShdw blurRad="393700" sx="102000" sy="102000" algn="ctr" rotWithShape="0">
              <a:schemeClr val="tx1">
                <a:alpha val="26000"/>
              </a:schemeClr>
            </a:outerShdw>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4298878" y="4601420"/>
            <a:ext cx="304843" cy="304419"/>
          </a:xfrm>
          <a:custGeom>
            <a:avLst/>
            <a:gdLst>
              <a:gd name="T0" fmla="*/ 6774 w 6837"/>
              <a:gd name="T1" fmla="*/ 3323 h 6838"/>
              <a:gd name="T2" fmla="*/ 175 w 6837"/>
              <a:gd name="T3" fmla="*/ 23 h 6838"/>
              <a:gd name="T4" fmla="*/ 39 w 6837"/>
              <a:gd name="T5" fmla="*/ 49 h 6838"/>
              <a:gd name="T6" fmla="*/ 29 w 6837"/>
              <a:gd name="T7" fmla="*/ 187 h 6838"/>
              <a:gd name="T8" fmla="*/ 2150 w 6837"/>
              <a:gd name="T9" fmla="*/ 3424 h 6838"/>
              <a:gd name="T10" fmla="*/ 29 w 6837"/>
              <a:gd name="T11" fmla="*/ 6662 h 6838"/>
              <a:gd name="T12" fmla="*/ 39 w 6837"/>
              <a:gd name="T13" fmla="*/ 6800 h 6838"/>
              <a:gd name="T14" fmla="*/ 124 w 6837"/>
              <a:gd name="T15" fmla="*/ 6838 h 6838"/>
              <a:gd name="T16" fmla="*/ 175 w 6837"/>
              <a:gd name="T17" fmla="*/ 6826 h 6838"/>
              <a:gd name="T18" fmla="*/ 6774 w 6837"/>
              <a:gd name="T19" fmla="*/ 3526 h 6838"/>
              <a:gd name="T20" fmla="*/ 6837 w 6837"/>
              <a:gd name="T21" fmla="*/ 3424 h 6838"/>
              <a:gd name="T22" fmla="*/ 6774 w 6837"/>
              <a:gd name="T23" fmla="*/ 3323 h 6838"/>
            </a:gdLst>
            <a:ahLst/>
            <a:cxnLst/>
            <a:rect l="0" t="0" r="r" b="b"/>
            <a:pathLst>
              <a:path w="6837" h="6838">
                <a:moveTo>
                  <a:pt x="6774" y="3323"/>
                </a:moveTo>
                <a:lnTo>
                  <a:pt x="175" y="23"/>
                </a:lnTo>
                <a:cubicBezTo>
                  <a:pt x="129" y="0"/>
                  <a:pt x="73" y="11"/>
                  <a:pt x="39" y="49"/>
                </a:cubicBezTo>
                <a:cubicBezTo>
                  <a:pt x="5" y="88"/>
                  <a:pt x="0" y="144"/>
                  <a:pt x="29" y="187"/>
                </a:cubicBezTo>
                <a:lnTo>
                  <a:pt x="2150" y="3424"/>
                </a:lnTo>
                <a:lnTo>
                  <a:pt x="29" y="6662"/>
                </a:lnTo>
                <a:cubicBezTo>
                  <a:pt x="0" y="6705"/>
                  <a:pt x="5" y="6761"/>
                  <a:pt x="39" y="6800"/>
                </a:cubicBezTo>
                <a:cubicBezTo>
                  <a:pt x="61" y="6824"/>
                  <a:pt x="92" y="6838"/>
                  <a:pt x="124" y="6838"/>
                </a:cubicBezTo>
                <a:cubicBezTo>
                  <a:pt x="141" y="6838"/>
                  <a:pt x="158" y="6834"/>
                  <a:pt x="175" y="6826"/>
                </a:cubicBezTo>
                <a:lnTo>
                  <a:pt x="6774" y="3526"/>
                </a:lnTo>
                <a:cubicBezTo>
                  <a:pt x="6812" y="3507"/>
                  <a:pt x="6837" y="3467"/>
                  <a:pt x="6837" y="3424"/>
                </a:cubicBezTo>
                <a:cubicBezTo>
                  <a:pt x="6837" y="3381"/>
                  <a:pt x="6812" y="3342"/>
                  <a:pt x="6774" y="3323"/>
                </a:cubicBezTo>
                <a:close/>
              </a:path>
            </a:pathLst>
          </a:custGeom>
          <a:solidFill>
            <a:schemeClr val="accent2"/>
          </a:solidFill>
          <a:ln w="1905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2550172" y="4501171"/>
            <a:ext cx="1160043" cy="607785"/>
          </a:xfrm>
          <a:custGeom>
            <a:avLst/>
            <a:gdLst>
              <a:gd name="connsiteX0" fmla="*/ 1132416 w 1160043"/>
              <a:gd name="connsiteY0" fmla="*/ 552531 h 607785"/>
              <a:gd name="connsiteX1" fmla="*/ 1160043 w 1160043"/>
              <a:gd name="connsiteY1" fmla="*/ 580158 h 607785"/>
              <a:gd name="connsiteX2" fmla="*/ 1132416 w 1160043"/>
              <a:gd name="connsiteY2" fmla="*/ 607785 h 607785"/>
              <a:gd name="connsiteX3" fmla="*/ 1104789 w 1160043"/>
              <a:gd name="connsiteY3" fmla="*/ 580158 h 607785"/>
              <a:gd name="connsiteX4" fmla="*/ 1132416 w 1160043"/>
              <a:gd name="connsiteY4" fmla="*/ 552531 h 607785"/>
              <a:gd name="connsiteX5" fmla="*/ 1021937 w 1160043"/>
              <a:gd name="connsiteY5" fmla="*/ 552531 h 607785"/>
              <a:gd name="connsiteX6" fmla="*/ 1049564 w 1160043"/>
              <a:gd name="connsiteY6" fmla="*/ 580158 h 607785"/>
              <a:gd name="connsiteX7" fmla="*/ 1021937 w 1160043"/>
              <a:gd name="connsiteY7" fmla="*/ 607785 h 607785"/>
              <a:gd name="connsiteX8" fmla="*/ 994310 w 1160043"/>
              <a:gd name="connsiteY8" fmla="*/ 580158 h 607785"/>
              <a:gd name="connsiteX9" fmla="*/ 1021937 w 1160043"/>
              <a:gd name="connsiteY9" fmla="*/ 552531 h 607785"/>
              <a:gd name="connsiteX10" fmla="*/ 911458 w 1160043"/>
              <a:gd name="connsiteY10" fmla="*/ 552531 h 607785"/>
              <a:gd name="connsiteX11" fmla="*/ 939085 w 1160043"/>
              <a:gd name="connsiteY11" fmla="*/ 580158 h 607785"/>
              <a:gd name="connsiteX12" fmla="*/ 911458 w 1160043"/>
              <a:gd name="connsiteY12" fmla="*/ 607785 h 607785"/>
              <a:gd name="connsiteX13" fmla="*/ 883831 w 1160043"/>
              <a:gd name="connsiteY13" fmla="*/ 580158 h 607785"/>
              <a:gd name="connsiteX14" fmla="*/ 911458 w 1160043"/>
              <a:gd name="connsiteY14" fmla="*/ 552531 h 607785"/>
              <a:gd name="connsiteX15" fmla="*/ 800979 w 1160043"/>
              <a:gd name="connsiteY15" fmla="*/ 552531 h 607785"/>
              <a:gd name="connsiteX16" fmla="*/ 828606 w 1160043"/>
              <a:gd name="connsiteY16" fmla="*/ 580158 h 607785"/>
              <a:gd name="connsiteX17" fmla="*/ 800979 w 1160043"/>
              <a:gd name="connsiteY17" fmla="*/ 607785 h 607785"/>
              <a:gd name="connsiteX18" fmla="*/ 773352 w 1160043"/>
              <a:gd name="connsiteY18" fmla="*/ 580158 h 607785"/>
              <a:gd name="connsiteX19" fmla="*/ 800979 w 1160043"/>
              <a:gd name="connsiteY19" fmla="*/ 552531 h 607785"/>
              <a:gd name="connsiteX20" fmla="*/ 690500 w 1160043"/>
              <a:gd name="connsiteY20" fmla="*/ 552531 h 607785"/>
              <a:gd name="connsiteX21" fmla="*/ 718127 w 1160043"/>
              <a:gd name="connsiteY21" fmla="*/ 580158 h 607785"/>
              <a:gd name="connsiteX22" fmla="*/ 690500 w 1160043"/>
              <a:gd name="connsiteY22" fmla="*/ 607785 h 607785"/>
              <a:gd name="connsiteX23" fmla="*/ 662873 w 1160043"/>
              <a:gd name="connsiteY23" fmla="*/ 580158 h 607785"/>
              <a:gd name="connsiteX24" fmla="*/ 690500 w 1160043"/>
              <a:gd name="connsiteY24" fmla="*/ 552531 h 607785"/>
              <a:gd name="connsiteX25" fmla="*/ 580021 w 1160043"/>
              <a:gd name="connsiteY25" fmla="*/ 552531 h 607785"/>
              <a:gd name="connsiteX26" fmla="*/ 607648 w 1160043"/>
              <a:gd name="connsiteY26" fmla="*/ 580158 h 607785"/>
              <a:gd name="connsiteX27" fmla="*/ 580021 w 1160043"/>
              <a:gd name="connsiteY27" fmla="*/ 607785 h 607785"/>
              <a:gd name="connsiteX28" fmla="*/ 552394 w 1160043"/>
              <a:gd name="connsiteY28" fmla="*/ 580158 h 607785"/>
              <a:gd name="connsiteX29" fmla="*/ 580021 w 1160043"/>
              <a:gd name="connsiteY29" fmla="*/ 552531 h 607785"/>
              <a:gd name="connsiteX30" fmla="*/ 469543 w 1160043"/>
              <a:gd name="connsiteY30" fmla="*/ 552531 h 607785"/>
              <a:gd name="connsiteX31" fmla="*/ 497170 w 1160043"/>
              <a:gd name="connsiteY31" fmla="*/ 580158 h 607785"/>
              <a:gd name="connsiteX32" fmla="*/ 469543 w 1160043"/>
              <a:gd name="connsiteY32" fmla="*/ 607785 h 607785"/>
              <a:gd name="connsiteX33" fmla="*/ 441916 w 1160043"/>
              <a:gd name="connsiteY33" fmla="*/ 580158 h 607785"/>
              <a:gd name="connsiteX34" fmla="*/ 469543 w 1160043"/>
              <a:gd name="connsiteY34" fmla="*/ 552531 h 607785"/>
              <a:gd name="connsiteX35" fmla="*/ 359064 w 1160043"/>
              <a:gd name="connsiteY35" fmla="*/ 552531 h 607785"/>
              <a:gd name="connsiteX36" fmla="*/ 386691 w 1160043"/>
              <a:gd name="connsiteY36" fmla="*/ 580158 h 607785"/>
              <a:gd name="connsiteX37" fmla="*/ 359064 w 1160043"/>
              <a:gd name="connsiteY37" fmla="*/ 607785 h 607785"/>
              <a:gd name="connsiteX38" fmla="*/ 331437 w 1160043"/>
              <a:gd name="connsiteY38" fmla="*/ 580158 h 607785"/>
              <a:gd name="connsiteX39" fmla="*/ 359064 w 1160043"/>
              <a:gd name="connsiteY39" fmla="*/ 552531 h 607785"/>
              <a:gd name="connsiteX40" fmla="*/ 248585 w 1160043"/>
              <a:gd name="connsiteY40" fmla="*/ 552531 h 607785"/>
              <a:gd name="connsiteX41" fmla="*/ 276212 w 1160043"/>
              <a:gd name="connsiteY41" fmla="*/ 580158 h 607785"/>
              <a:gd name="connsiteX42" fmla="*/ 248585 w 1160043"/>
              <a:gd name="connsiteY42" fmla="*/ 607785 h 607785"/>
              <a:gd name="connsiteX43" fmla="*/ 220958 w 1160043"/>
              <a:gd name="connsiteY43" fmla="*/ 580158 h 607785"/>
              <a:gd name="connsiteX44" fmla="*/ 248585 w 1160043"/>
              <a:gd name="connsiteY44" fmla="*/ 552531 h 607785"/>
              <a:gd name="connsiteX45" fmla="*/ 138106 w 1160043"/>
              <a:gd name="connsiteY45" fmla="*/ 552531 h 607785"/>
              <a:gd name="connsiteX46" fmla="*/ 165733 w 1160043"/>
              <a:gd name="connsiteY46" fmla="*/ 580158 h 607785"/>
              <a:gd name="connsiteX47" fmla="*/ 138106 w 1160043"/>
              <a:gd name="connsiteY47" fmla="*/ 607785 h 607785"/>
              <a:gd name="connsiteX48" fmla="*/ 110479 w 1160043"/>
              <a:gd name="connsiteY48" fmla="*/ 580158 h 607785"/>
              <a:gd name="connsiteX49" fmla="*/ 138106 w 1160043"/>
              <a:gd name="connsiteY49" fmla="*/ 552531 h 607785"/>
              <a:gd name="connsiteX50" fmla="*/ 27627 w 1160043"/>
              <a:gd name="connsiteY50" fmla="*/ 552531 h 607785"/>
              <a:gd name="connsiteX51" fmla="*/ 55254 w 1160043"/>
              <a:gd name="connsiteY51" fmla="*/ 580158 h 607785"/>
              <a:gd name="connsiteX52" fmla="*/ 27627 w 1160043"/>
              <a:gd name="connsiteY52" fmla="*/ 607785 h 607785"/>
              <a:gd name="connsiteX53" fmla="*/ 0 w 1160043"/>
              <a:gd name="connsiteY53" fmla="*/ 580158 h 607785"/>
              <a:gd name="connsiteX54" fmla="*/ 27627 w 1160043"/>
              <a:gd name="connsiteY54" fmla="*/ 552531 h 607785"/>
              <a:gd name="connsiteX55" fmla="*/ 1132416 w 1160043"/>
              <a:gd name="connsiteY55" fmla="*/ 442025 h 607785"/>
              <a:gd name="connsiteX56" fmla="*/ 1160043 w 1160043"/>
              <a:gd name="connsiteY56" fmla="*/ 469652 h 607785"/>
              <a:gd name="connsiteX57" fmla="*/ 1132416 w 1160043"/>
              <a:gd name="connsiteY57" fmla="*/ 497279 h 607785"/>
              <a:gd name="connsiteX58" fmla="*/ 1104789 w 1160043"/>
              <a:gd name="connsiteY58" fmla="*/ 469652 h 607785"/>
              <a:gd name="connsiteX59" fmla="*/ 1132416 w 1160043"/>
              <a:gd name="connsiteY59" fmla="*/ 442025 h 607785"/>
              <a:gd name="connsiteX60" fmla="*/ 1021937 w 1160043"/>
              <a:gd name="connsiteY60" fmla="*/ 442025 h 607785"/>
              <a:gd name="connsiteX61" fmla="*/ 1049564 w 1160043"/>
              <a:gd name="connsiteY61" fmla="*/ 469652 h 607785"/>
              <a:gd name="connsiteX62" fmla="*/ 1021937 w 1160043"/>
              <a:gd name="connsiteY62" fmla="*/ 497279 h 607785"/>
              <a:gd name="connsiteX63" fmla="*/ 994310 w 1160043"/>
              <a:gd name="connsiteY63" fmla="*/ 469652 h 607785"/>
              <a:gd name="connsiteX64" fmla="*/ 1021937 w 1160043"/>
              <a:gd name="connsiteY64" fmla="*/ 442025 h 607785"/>
              <a:gd name="connsiteX65" fmla="*/ 911458 w 1160043"/>
              <a:gd name="connsiteY65" fmla="*/ 442025 h 607785"/>
              <a:gd name="connsiteX66" fmla="*/ 939085 w 1160043"/>
              <a:gd name="connsiteY66" fmla="*/ 469652 h 607785"/>
              <a:gd name="connsiteX67" fmla="*/ 911458 w 1160043"/>
              <a:gd name="connsiteY67" fmla="*/ 497279 h 607785"/>
              <a:gd name="connsiteX68" fmla="*/ 883831 w 1160043"/>
              <a:gd name="connsiteY68" fmla="*/ 469652 h 607785"/>
              <a:gd name="connsiteX69" fmla="*/ 911458 w 1160043"/>
              <a:gd name="connsiteY69" fmla="*/ 442025 h 607785"/>
              <a:gd name="connsiteX70" fmla="*/ 800979 w 1160043"/>
              <a:gd name="connsiteY70" fmla="*/ 442025 h 607785"/>
              <a:gd name="connsiteX71" fmla="*/ 828606 w 1160043"/>
              <a:gd name="connsiteY71" fmla="*/ 469652 h 607785"/>
              <a:gd name="connsiteX72" fmla="*/ 800979 w 1160043"/>
              <a:gd name="connsiteY72" fmla="*/ 497279 h 607785"/>
              <a:gd name="connsiteX73" fmla="*/ 773352 w 1160043"/>
              <a:gd name="connsiteY73" fmla="*/ 469652 h 607785"/>
              <a:gd name="connsiteX74" fmla="*/ 800979 w 1160043"/>
              <a:gd name="connsiteY74" fmla="*/ 442025 h 607785"/>
              <a:gd name="connsiteX75" fmla="*/ 690500 w 1160043"/>
              <a:gd name="connsiteY75" fmla="*/ 442025 h 607785"/>
              <a:gd name="connsiteX76" fmla="*/ 718127 w 1160043"/>
              <a:gd name="connsiteY76" fmla="*/ 469652 h 607785"/>
              <a:gd name="connsiteX77" fmla="*/ 690500 w 1160043"/>
              <a:gd name="connsiteY77" fmla="*/ 497279 h 607785"/>
              <a:gd name="connsiteX78" fmla="*/ 662873 w 1160043"/>
              <a:gd name="connsiteY78" fmla="*/ 469652 h 607785"/>
              <a:gd name="connsiteX79" fmla="*/ 690500 w 1160043"/>
              <a:gd name="connsiteY79" fmla="*/ 442025 h 607785"/>
              <a:gd name="connsiteX80" fmla="*/ 580021 w 1160043"/>
              <a:gd name="connsiteY80" fmla="*/ 442025 h 607785"/>
              <a:gd name="connsiteX81" fmla="*/ 607648 w 1160043"/>
              <a:gd name="connsiteY81" fmla="*/ 469652 h 607785"/>
              <a:gd name="connsiteX82" fmla="*/ 580021 w 1160043"/>
              <a:gd name="connsiteY82" fmla="*/ 497279 h 607785"/>
              <a:gd name="connsiteX83" fmla="*/ 552394 w 1160043"/>
              <a:gd name="connsiteY83" fmla="*/ 469652 h 607785"/>
              <a:gd name="connsiteX84" fmla="*/ 580021 w 1160043"/>
              <a:gd name="connsiteY84" fmla="*/ 442025 h 607785"/>
              <a:gd name="connsiteX85" fmla="*/ 469543 w 1160043"/>
              <a:gd name="connsiteY85" fmla="*/ 442025 h 607785"/>
              <a:gd name="connsiteX86" fmla="*/ 497170 w 1160043"/>
              <a:gd name="connsiteY86" fmla="*/ 469652 h 607785"/>
              <a:gd name="connsiteX87" fmla="*/ 469543 w 1160043"/>
              <a:gd name="connsiteY87" fmla="*/ 497279 h 607785"/>
              <a:gd name="connsiteX88" fmla="*/ 441916 w 1160043"/>
              <a:gd name="connsiteY88" fmla="*/ 469652 h 607785"/>
              <a:gd name="connsiteX89" fmla="*/ 469543 w 1160043"/>
              <a:gd name="connsiteY89" fmla="*/ 442025 h 607785"/>
              <a:gd name="connsiteX90" fmla="*/ 359064 w 1160043"/>
              <a:gd name="connsiteY90" fmla="*/ 442025 h 607785"/>
              <a:gd name="connsiteX91" fmla="*/ 386691 w 1160043"/>
              <a:gd name="connsiteY91" fmla="*/ 469652 h 607785"/>
              <a:gd name="connsiteX92" fmla="*/ 359064 w 1160043"/>
              <a:gd name="connsiteY92" fmla="*/ 497279 h 607785"/>
              <a:gd name="connsiteX93" fmla="*/ 331437 w 1160043"/>
              <a:gd name="connsiteY93" fmla="*/ 469652 h 607785"/>
              <a:gd name="connsiteX94" fmla="*/ 359064 w 1160043"/>
              <a:gd name="connsiteY94" fmla="*/ 442025 h 607785"/>
              <a:gd name="connsiteX95" fmla="*/ 248585 w 1160043"/>
              <a:gd name="connsiteY95" fmla="*/ 442025 h 607785"/>
              <a:gd name="connsiteX96" fmla="*/ 276212 w 1160043"/>
              <a:gd name="connsiteY96" fmla="*/ 469652 h 607785"/>
              <a:gd name="connsiteX97" fmla="*/ 248585 w 1160043"/>
              <a:gd name="connsiteY97" fmla="*/ 497279 h 607785"/>
              <a:gd name="connsiteX98" fmla="*/ 220958 w 1160043"/>
              <a:gd name="connsiteY98" fmla="*/ 469652 h 607785"/>
              <a:gd name="connsiteX99" fmla="*/ 248585 w 1160043"/>
              <a:gd name="connsiteY99" fmla="*/ 442025 h 607785"/>
              <a:gd name="connsiteX100" fmla="*/ 138106 w 1160043"/>
              <a:gd name="connsiteY100" fmla="*/ 442025 h 607785"/>
              <a:gd name="connsiteX101" fmla="*/ 165733 w 1160043"/>
              <a:gd name="connsiteY101" fmla="*/ 469652 h 607785"/>
              <a:gd name="connsiteX102" fmla="*/ 138106 w 1160043"/>
              <a:gd name="connsiteY102" fmla="*/ 497279 h 607785"/>
              <a:gd name="connsiteX103" fmla="*/ 110479 w 1160043"/>
              <a:gd name="connsiteY103" fmla="*/ 469652 h 607785"/>
              <a:gd name="connsiteX104" fmla="*/ 138106 w 1160043"/>
              <a:gd name="connsiteY104" fmla="*/ 442025 h 607785"/>
              <a:gd name="connsiteX105" fmla="*/ 27627 w 1160043"/>
              <a:gd name="connsiteY105" fmla="*/ 442025 h 607785"/>
              <a:gd name="connsiteX106" fmla="*/ 55254 w 1160043"/>
              <a:gd name="connsiteY106" fmla="*/ 469652 h 607785"/>
              <a:gd name="connsiteX107" fmla="*/ 27627 w 1160043"/>
              <a:gd name="connsiteY107" fmla="*/ 497279 h 607785"/>
              <a:gd name="connsiteX108" fmla="*/ 0 w 1160043"/>
              <a:gd name="connsiteY108" fmla="*/ 469652 h 607785"/>
              <a:gd name="connsiteX109" fmla="*/ 27627 w 1160043"/>
              <a:gd name="connsiteY109" fmla="*/ 442025 h 607785"/>
              <a:gd name="connsiteX110" fmla="*/ 1132416 w 1160043"/>
              <a:gd name="connsiteY110" fmla="*/ 331519 h 607785"/>
              <a:gd name="connsiteX111" fmla="*/ 1160043 w 1160043"/>
              <a:gd name="connsiteY111" fmla="*/ 359146 h 607785"/>
              <a:gd name="connsiteX112" fmla="*/ 1132416 w 1160043"/>
              <a:gd name="connsiteY112" fmla="*/ 386773 h 607785"/>
              <a:gd name="connsiteX113" fmla="*/ 1104789 w 1160043"/>
              <a:gd name="connsiteY113" fmla="*/ 359146 h 607785"/>
              <a:gd name="connsiteX114" fmla="*/ 1132416 w 1160043"/>
              <a:gd name="connsiteY114" fmla="*/ 331519 h 607785"/>
              <a:gd name="connsiteX115" fmla="*/ 1021937 w 1160043"/>
              <a:gd name="connsiteY115" fmla="*/ 331519 h 607785"/>
              <a:gd name="connsiteX116" fmla="*/ 1049564 w 1160043"/>
              <a:gd name="connsiteY116" fmla="*/ 359146 h 607785"/>
              <a:gd name="connsiteX117" fmla="*/ 1021937 w 1160043"/>
              <a:gd name="connsiteY117" fmla="*/ 386773 h 607785"/>
              <a:gd name="connsiteX118" fmla="*/ 994310 w 1160043"/>
              <a:gd name="connsiteY118" fmla="*/ 359146 h 607785"/>
              <a:gd name="connsiteX119" fmla="*/ 1021937 w 1160043"/>
              <a:gd name="connsiteY119" fmla="*/ 331519 h 607785"/>
              <a:gd name="connsiteX120" fmla="*/ 911458 w 1160043"/>
              <a:gd name="connsiteY120" fmla="*/ 331519 h 607785"/>
              <a:gd name="connsiteX121" fmla="*/ 939085 w 1160043"/>
              <a:gd name="connsiteY121" fmla="*/ 359146 h 607785"/>
              <a:gd name="connsiteX122" fmla="*/ 911458 w 1160043"/>
              <a:gd name="connsiteY122" fmla="*/ 386773 h 607785"/>
              <a:gd name="connsiteX123" fmla="*/ 883831 w 1160043"/>
              <a:gd name="connsiteY123" fmla="*/ 359146 h 607785"/>
              <a:gd name="connsiteX124" fmla="*/ 911458 w 1160043"/>
              <a:gd name="connsiteY124" fmla="*/ 331519 h 607785"/>
              <a:gd name="connsiteX125" fmla="*/ 800979 w 1160043"/>
              <a:gd name="connsiteY125" fmla="*/ 331519 h 607785"/>
              <a:gd name="connsiteX126" fmla="*/ 828606 w 1160043"/>
              <a:gd name="connsiteY126" fmla="*/ 359146 h 607785"/>
              <a:gd name="connsiteX127" fmla="*/ 800979 w 1160043"/>
              <a:gd name="connsiteY127" fmla="*/ 386773 h 607785"/>
              <a:gd name="connsiteX128" fmla="*/ 773352 w 1160043"/>
              <a:gd name="connsiteY128" fmla="*/ 359146 h 607785"/>
              <a:gd name="connsiteX129" fmla="*/ 800979 w 1160043"/>
              <a:gd name="connsiteY129" fmla="*/ 331519 h 607785"/>
              <a:gd name="connsiteX130" fmla="*/ 690500 w 1160043"/>
              <a:gd name="connsiteY130" fmla="*/ 331519 h 607785"/>
              <a:gd name="connsiteX131" fmla="*/ 718127 w 1160043"/>
              <a:gd name="connsiteY131" fmla="*/ 359146 h 607785"/>
              <a:gd name="connsiteX132" fmla="*/ 690500 w 1160043"/>
              <a:gd name="connsiteY132" fmla="*/ 386773 h 607785"/>
              <a:gd name="connsiteX133" fmla="*/ 662873 w 1160043"/>
              <a:gd name="connsiteY133" fmla="*/ 359146 h 607785"/>
              <a:gd name="connsiteX134" fmla="*/ 690500 w 1160043"/>
              <a:gd name="connsiteY134" fmla="*/ 331519 h 607785"/>
              <a:gd name="connsiteX135" fmla="*/ 580021 w 1160043"/>
              <a:gd name="connsiteY135" fmla="*/ 331519 h 607785"/>
              <a:gd name="connsiteX136" fmla="*/ 607648 w 1160043"/>
              <a:gd name="connsiteY136" fmla="*/ 359146 h 607785"/>
              <a:gd name="connsiteX137" fmla="*/ 580021 w 1160043"/>
              <a:gd name="connsiteY137" fmla="*/ 386773 h 607785"/>
              <a:gd name="connsiteX138" fmla="*/ 552394 w 1160043"/>
              <a:gd name="connsiteY138" fmla="*/ 359146 h 607785"/>
              <a:gd name="connsiteX139" fmla="*/ 580021 w 1160043"/>
              <a:gd name="connsiteY139" fmla="*/ 331519 h 607785"/>
              <a:gd name="connsiteX140" fmla="*/ 469543 w 1160043"/>
              <a:gd name="connsiteY140" fmla="*/ 331519 h 607785"/>
              <a:gd name="connsiteX141" fmla="*/ 497170 w 1160043"/>
              <a:gd name="connsiteY141" fmla="*/ 359146 h 607785"/>
              <a:gd name="connsiteX142" fmla="*/ 469543 w 1160043"/>
              <a:gd name="connsiteY142" fmla="*/ 386773 h 607785"/>
              <a:gd name="connsiteX143" fmla="*/ 441916 w 1160043"/>
              <a:gd name="connsiteY143" fmla="*/ 359146 h 607785"/>
              <a:gd name="connsiteX144" fmla="*/ 469543 w 1160043"/>
              <a:gd name="connsiteY144" fmla="*/ 331519 h 607785"/>
              <a:gd name="connsiteX145" fmla="*/ 359064 w 1160043"/>
              <a:gd name="connsiteY145" fmla="*/ 331519 h 607785"/>
              <a:gd name="connsiteX146" fmla="*/ 386691 w 1160043"/>
              <a:gd name="connsiteY146" fmla="*/ 359146 h 607785"/>
              <a:gd name="connsiteX147" fmla="*/ 359064 w 1160043"/>
              <a:gd name="connsiteY147" fmla="*/ 386773 h 607785"/>
              <a:gd name="connsiteX148" fmla="*/ 331437 w 1160043"/>
              <a:gd name="connsiteY148" fmla="*/ 359146 h 607785"/>
              <a:gd name="connsiteX149" fmla="*/ 359064 w 1160043"/>
              <a:gd name="connsiteY149" fmla="*/ 331519 h 607785"/>
              <a:gd name="connsiteX150" fmla="*/ 248585 w 1160043"/>
              <a:gd name="connsiteY150" fmla="*/ 331519 h 607785"/>
              <a:gd name="connsiteX151" fmla="*/ 276212 w 1160043"/>
              <a:gd name="connsiteY151" fmla="*/ 359146 h 607785"/>
              <a:gd name="connsiteX152" fmla="*/ 248585 w 1160043"/>
              <a:gd name="connsiteY152" fmla="*/ 386773 h 607785"/>
              <a:gd name="connsiteX153" fmla="*/ 220958 w 1160043"/>
              <a:gd name="connsiteY153" fmla="*/ 359146 h 607785"/>
              <a:gd name="connsiteX154" fmla="*/ 248585 w 1160043"/>
              <a:gd name="connsiteY154" fmla="*/ 331519 h 607785"/>
              <a:gd name="connsiteX155" fmla="*/ 138106 w 1160043"/>
              <a:gd name="connsiteY155" fmla="*/ 331519 h 607785"/>
              <a:gd name="connsiteX156" fmla="*/ 165733 w 1160043"/>
              <a:gd name="connsiteY156" fmla="*/ 359146 h 607785"/>
              <a:gd name="connsiteX157" fmla="*/ 138106 w 1160043"/>
              <a:gd name="connsiteY157" fmla="*/ 386773 h 607785"/>
              <a:gd name="connsiteX158" fmla="*/ 110479 w 1160043"/>
              <a:gd name="connsiteY158" fmla="*/ 359146 h 607785"/>
              <a:gd name="connsiteX159" fmla="*/ 138106 w 1160043"/>
              <a:gd name="connsiteY159" fmla="*/ 331519 h 607785"/>
              <a:gd name="connsiteX160" fmla="*/ 27627 w 1160043"/>
              <a:gd name="connsiteY160" fmla="*/ 331519 h 607785"/>
              <a:gd name="connsiteX161" fmla="*/ 55254 w 1160043"/>
              <a:gd name="connsiteY161" fmla="*/ 359146 h 607785"/>
              <a:gd name="connsiteX162" fmla="*/ 27627 w 1160043"/>
              <a:gd name="connsiteY162" fmla="*/ 386773 h 607785"/>
              <a:gd name="connsiteX163" fmla="*/ 0 w 1160043"/>
              <a:gd name="connsiteY163" fmla="*/ 359146 h 607785"/>
              <a:gd name="connsiteX164" fmla="*/ 27627 w 1160043"/>
              <a:gd name="connsiteY164" fmla="*/ 331519 h 607785"/>
              <a:gd name="connsiteX165" fmla="*/ 1132416 w 1160043"/>
              <a:gd name="connsiteY165" fmla="*/ 221012 h 607785"/>
              <a:gd name="connsiteX166" fmla="*/ 1160043 w 1160043"/>
              <a:gd name="connsiteY166" fmla="*/ 248639 h 607785"/>
              <a:gd name="connsiteX167" fmla="*/ 1132416 w 1160043"/>
              <a:gd name="connsiteY167" fmla="*/ 276266 h 607785"/>
              <a:gd name="connsiteX168" fmla="*/ 1104789 w 1160043"/>
              <a:gd name="connsiteY168" fmla="*/ 248639 h 607785"/>
              <a:gd name="connsiteX169" fmla="*/ 1132416 w 1160043"/>
              <a:gd name="connsiteY169" fmla="*/ 221012 h 607785"/>
              <a:gd name="connsiteX170" fmla="*/ 1021937 w 1160043"/>
              <a:gd name="connsiteY170" fmla="*/ 221012 h 607785"/>
              <a:gd name="connsiteX171" fmla="*/ 1049564 w 1160043"/>
              <a:gd name="connsiteY171" fmla="*/ 248639 h 607785"/>
              <a:gd name="connsiteX172" fmla="*/ 1021937 w 1160043"/>
              <a:gd name="connsiteY172" fmla="*/ 276266 h 607785"/>
              <a:gd name="connsiteX173" fmla="*/ 994310 w 1160043"/>
              <a:gd name="connsiteY173" fmla="*/ 248639 h 607785"/>
              <a:gd name="connsiteX174" fmla="*/ 1021937 w 1160043"/>
              <a:gd name="connsiteY174" fmla="*/ 221012 h 607785"/>
              <a:gd name="connsiteX175" fmla="*/ 911458 w 1160043"/>
              <a:gd name="connsiteY175" fmla="*/ 221012 h 607785"/>
              <a:gd name="connsiteX176" fmla="*/ 939085 w 1160043"/>
              <a:gd name="connsiteY176" fmla="*/ 248639 h 607785"/>
              <a:gd name="connsiteX177" fmla="*/ 911458 w 1160043"/>
              <a:gd name="connsiteY177" fmla="*/ 276266 h 607785"/>
              <a:gd name="connsiteX178" fmla="*/ 883831 w 1160043"/>
              <a:gd name="connsiteY178" fmla="*/ 248639 h 607785"/>
              <a:gd name="connsiteX179" fmla="*/ 911458 w 1160043"/>
              <a:gd name="connsiteY179" fmla="*/ 221012 h 607785"/>
              <a:gd name="connsiteX180" fmla="*/ 800979 w 1160043"/>
              <a:gd name="connsiteY180" fmla="*/ 221012 h 607785"/>
              <a:gd name="connsiteX181" fmla="*/ 828606 w 1160043"/>
              <a:gd name="connsiteY181" fmla="*/ 248639 h 607785"/>
              <a:gd name="connsiteX182" fmla="*/ 800979 w 1160043"/>
              <a:gd name="connsiteY182" fmla="*/ 276266 h 607785"/>
              <a:gd name="connsiteX183" fmla="*/ 773352 w 1160043"/>
              <a:gd name="connsiteY183" fmla="*/ 248639 h 607785"/>
              <a:gd name="connsiteX184" fmla="*/ 800979 w 1160043"/>
              <a:gd name="connsiteY184" fmla="*/ 221012 h 607785"/>
              <a:gd name="connsiteX185" fmla="*/ 690500 w 1160043"/>
              <a:gd name="connsiteY185" fmla="*/ 221012 h 607785"/>
              <a:gd name="connsiteX186" fmla="*/ 718127 w 1160043"/>
              <a:gd name="connsiteY186" fmla="*/ 248639 h 607785"/>
              <a:gd name="connsiteX187" fmla="*/ 690500 w 1160043"/>
              <a:gd name="connsiteY187" fmla="*/ 276266 h 607785"/>
              <a:gd name="connsiteX188" fmla="*/ 662873 w 1160043"/>
              <a:gd name="connsiteY188" fmla="*/ 248639 h 607785"/>
              <a:gd name="connsiteX189" fmla="*/ 690500 w 1160043"/>
              <a:gd name="connsiteY189" fmla="*/ 221012 h 607785"/>
              <a:gd name="connsiteX190" fmla="*/ 580021 w 1160043"/>
              <a:gd name="connsiteY190" fmla="*/ 221012 h 607785"/>
              <a:gd name="connsiteX191" fmla="*/ 607648 w 1160043"/>
              <a:gd name="connsiteY191" fmla="*/ 248639 h 607785"/>
              <a:gd name="connsiteX192" fmla="*/ 580021 w 1160043"/>
              <a:gd name="connsiteY192" fmla="*/ 276266 h 607785"/>
              <a:gd name="connsiteX193" fmla="*/ 552394 w 1160043"/>
              <a:gd name="connsiteY193" fmla="*/ 248639 h 607785"/>
              <a:gd name="connsiteX194" fmla="*/ 580021 w 1160043"/>
              <a:gd name="connsiteY194" fmla="*/ 221012 h 607785"/>
              <a:gd name="connsiteX195" fmla="*/ 469543 w 1160043"/>
              <a:gd name="connsiteY195" fmla="*/ 221012 h 607785"/>
              <a:gd name="connsiteX196" fmla="*/ 497170 w 1160043"/>
              <a:gd name="connsiteY196" fmla="*/ 248639 h 607785"/>
              <a:gd name="connsiteX197" fmla="*/ 469543 w 1160043"/>
              <a:gd name="connsiteY197" fmla="*/ 276266 h 607785"/>
              <a:gd name="connsiteX198" fmla="*/ 441916 w 1160043"/>
              <a:gd name="connsiteY198" fmla="*/ 248639 h 607785"/>
              <a:gd name="connsiteX199" fmla="*/ 469543 w 1160043"/>
              <a:gd name="connsiteY199" fmla="*/ 221012 h 607785"/>
              <a:gd name="connsiteX200" fmla="*/ 359064 w 1160043"/>
              <a:gd name="connsiteY200" fmla="*/ 221012 h 607785"/>
              <a:gd name="connsiteX201" fmla="*/ 386691 w 1160043"/>
              <a:gd name="connsiteY201" fmla="*/ 248639 h 607785"/>
              <a:gd name="connsiteX202" fmla="*/ 359064 w 1160043"/>
              <a:gd name="connsiteY202" fmla="*/ 276266 h 607785"/>
              <a:gd name="connsiteX203" fmla="*/ 331437 w 1160043"/>
              <a:gd name="connsiteY203" fmla="*/ 248639 h 607785"/>
              <a:gd name="connsiteX204" fmla="*/ 359064 w 1160043"/>
              <a:gd name="connsiteY204" fmla="*/ 221012 h 607785"/>
              <a:gd name="connsiteX205" fmla="*/ 248585 w 1160043"/>
              <a:gd name="connsiteY205" fmla="*/ 221012 h 607785"/>
              <a:gd name="connsiteX206" fmla="*/ 276212 w 1160043"/>
              <a:gd name="connsiteY206" fmla="*/ 248639 h 607785"/>
              <a:gd name="connsiteX207" fmla="*/ 248585 w 1160043"/>
              <a:gd name="connsiteY207" fmla="*/ 276266 h 607785"/>
              <a:gd name="connsiteX208" fmla="*/ 220958 w 1160043"/>
              <a:gd name="connsiteY208" fmla="*/ 248639 h 607785"/>
              <a:gd name="connsiteX209" fmla="*/ 248585 w 1160043"/>
              <a:gd name="connsiteY209" fmla="*/ 221012 h 607785"/>
              <a:gd name="connsiteX210" fmla="*/ 138106 w 1160043"/>
              <a:gd name="connsiteY210" fmla="*/ 221012 h 607785"/>
              <a:gd name="connsiteX211" fmla="*/ 165733 w 1160043"/>
              <a:gd name="connsiteY211" fmla="*/ 248639 h 607785"/>
              <a:gd name="connsiteX212" fmla="*/ 138106 w 1160043"/>
              <a:gd name="connsiteY212" fmla="*/ 276266 h 607785"/>
              <a:gd name="connsiteX213" fmla="*/ 110479 w 1160043"/>
              <a:gd name="connsiteY213" fmla="*/ 248639 h 607785"/>
              <a:gd name="connsiteX214" fmla="*/ 138106 w 1160043"/>
              <a:gd name="connsiteY214" fmla="*/ 221012 h 607785"/>
              <a:gd name="connsiteX215" fmla="*/ 27627 w 1160043"/>
              <a:gd name="connsiteY215" fmla="*/ 221012 h 607785"/>
              <a:gd name="connsiteX216" fmla="*/ 55254 w 1160043"/>
              <a:gd name="connsiteY216" fmla="*/ 248639 h 607785"/>
              <a:gd name="connsiteX217" fmla="*/ 27627 w 1160043"/>
              <a:gd name="connsiteY217" fmla="*/ 276266 h 607785"/>
              <a:gd name="connsiteX218" fmla="*/ 0 w 1160043"/>
              <a:gd name="connsiteY218" fmla="*/ 248639 h 607785"/>
              <a:gd name="connsiteX219" fmla="*/ 27627 w 1160043"/>
              <a:gd name="connsiteY219" fmla="*/ 221012 h 607785"/>
              <a:gd name="connsiteX220" fmla="*/ 1132416 w 1160043"/>
              <a:gd name="connsiteY220" fmla="*/ 110506 h 607785"/>
              <a:gd name="connsiteX221" fmla="*/ 1160043 w 1160043"/>
              <a:gd name="connsiteY221" fmla="*/ 138133 h 607785"/>
              <a:gd name="connsiteX222" fmla="*/ 1132416 w 1160043"/>
              <a:gd name="connsiteY222" fmla="*/ 165760 h 607785"/>
              <a:gd name="connsiteX223" fmla="*/ 1104789 w 1160043"/>
              <a:gd name="connsiteY223" fmla="*/ 138133 h 607785"/>
              <a:gd name="connsiteX224" fmla="*/ 1132416 w 1160043"/>
              <a:gd name="connsiteY224" fmla="*/ 110506 h 607785"/>
              <a:gd name="connsiteX225" fmla="*/ 1021937 w 1160043"/>
              <a:gd name="connsiteY225" fmla="*/ 110506 h 607785"/>
              <a:gd name="connsiteX226" fmla="*/ 1049564 w 1160043"/>
              <a:gd name="connsiteY226" fmla="*/ 138133 h 607785"/>
              <a:gd name="connsiteX227" fmla="*/ 1021937 w 1160043"/>
              <a:gd name="connsiteY227" fmla="*/ 165760 h 607785"/>
              <a:gd name="connsiteX228" fmla="*/ 994310 w 1160043"/>
              <a:gd name="connsiteY228" fmla="*/ 138133 h 607785"/>
              <a:gd name="connsiteX229" fmla="*/ 1021937 w 1160043"/>
              <a:gd name="connsiteY229" fmla="*/ 110506 h 607785"/>
              <a:gd name="connsiteX230" fmla="*/ 911458 w 1160043"/>
              <a:gd name="connsiteY230" fmla="*/ 110506 h 607785"/>
              <a:gd name="connsiteX231" fmla="*/ 939085 w 1160043"/>
              <a:gd name="connsiteY231" fmla="*/ 138133 h 607785"/>
              <a:gd name="connsiteX232" fmla="*/ 911458 w 1160043"/>
              <a:gd name="connsiteY232" fmla="*/ 165760 h 607785"/>
              <a:gd name="connsiteX233" fmla="*/ 883831 w 1160043"/>
              <a:gd name="connsiteY233" fmla="*/ 138133 h 607785"/>
              <a:gd name="connsiteX234" fmla="*/ 911458 w 1160043"/>
              <a:gd name="connsiteY234" fmla="*/ 110506 h 607785"/>
              <a:gd name="connsiteX235" fmla="*/ 800979 w 1160043"/>
              <a:gd name="connsiteY235" fmla="*/ 110506 h 607785"/>
              <a:gd name="connsiteX236" fmla="*/ 828606 w 1160043"/>
              <a:gd name="connsiteY236" fmla="*/ 138133 h 607785"/>
              <a:gd name="connsiteX237" fmla="*/ 800979 w 1160043"/>
              <a:gd name="connsiteY237" fmla="*/ 165760 h 607785"/>
              <a:gd name="connsiteX238" fmla="*/ 773352 w 1160043"/>
              <a:gd name="connsiteY238" fmla="*/ 138133 h 607785"/>
              <a:gd name="connsiteX239" fmla="*/ 800979 w 1160043"/>
              <a:gd name="connsiteY239" fmla="*/ 110506 h 607785"/>
              <a:gd name="connsiteX240" fmla="*/ 690500 w 1160043"/>
              <a:gd name="connsiteY240" fmla="*/ 110506 h 607785"/>
              <a:gd name="connsiteX241" fmla="*/ 718127 w 1160043"/>
              <a:gd name="connsiteY241" fmla="*/ 138133 h 607785"/>
              <a:gd name="connsiteX242" fmla="*/ 690500 w 1160043"/>
              <a:gd name="connsiteY242" fmla="*/ 165760 h 607785"/>
              <a:gd name="connsiteX243" fmla="*/ 662873 w 1160043"/>
              <a:gd name="connsiteY243" fmla="*/ 138133 h 607785"/>
              <a:gd name="connsiteX244" fmla="*/ 690500 w 1160043"/>
              <a:gd name="connsiteY244" fmla="*/ 110506 h 607785"/>
              <a:gd name="connsiteX245" fmla="*/ 580021 w 1160043"/>
              <a:gd name="connsiteY245" fmla="*/ 110506 h 607785"/>
              <a:gd name="connsiteX246" fmla="*/ 607648 w 1160043"/>
              <a:gd name="connsiteY246" fmla="*/ 138133 h 607785"/>
              <a:gd name="connsiteX247" fmla="*/ 580021 w 1160043"/>
              <a:gd name="connsiteY247" fmla="*/ 165760 h 607785"/>
              <a:gd name="connsiteX248" fmla="*/ 552394 w 1160043"/>
              <a:gd name="connsiteY248" fmla="*/ 138133 h 607785"/>
              <a:gd name="connsiteX249" fmla="*/ 580021 w 1160043"/>
              <a:gd name="connsiteY249" fmla="*/ 110506 h 607785"/>
              <a:gd name="connsiteX250" fmla="*/ 469543 w 1160043"/>
              <a:gd name="connsiteY250" fmla="*/ 110506 h 607785"/>
              <a:gd name="connsiteX251" fmla="*/ 497170 w 1160043"/>
              <a:gd name="connsiteY251" fmla="*/ 138133 h 607785"/>
              <a:gd name="connsiteX252" fmla="*/ 469543 w 1160043"/>
              <a:gd name="connsiteY252" fmla="*/ 165760 h 607785"/>
              <a:gd name="connsiteX253" fmla="*/ 441916 w 1160043"/>
              <a:gd name="connsiteY253" fmla="*/ 138133 h 607785"/>
              <a:gd name="connsiteX254" fmla="*/ 469543 w 1160043"/>
              <a:gd name="connsiteY254" fmla="*/ 110506 h 607785"/>
              <a:gd name="connsiteX255" fmla="*/ 359064 w 1160043"/>
              <a:gd name="connsiteY255" fmla="*/ 110506 h 607785"/>
              <a:gd name="connsiteX256" fmla="*/ 386691 w 1160043"/>
              <a:gd name="connsiteY256" fmla="*/ 138133 h 607785"/>
              <a:gd name="connsiteX257" fmla="*/ 359064 w 1160043"/>
              <a:gd name="connsiteY257" fmla="*/ 165760 h 607785"/>
              <a:gd name="connsiteX258" fmla="*/ 331437 w 1160043"/>
              <a:gd name="connsiteY258" fmla="*/ 138133 h 607785"/>
              <a:gd name="connsiteX259" fmla="*/ 359064 w 1160043"/>
              <a:gd name="connsiteY259" fmla="*/ 110506 h 607785"/>
              <a:gd name="connsiteX260" fmla="*/ 248585 w 1160043"/>
              <a:gd name="connsiteY260" fmla="*/ 110506 h 607785"/>
              <a:gd name="connsiteX261" fmla="*/ 276212 w 1160043"/>
              <a:gd name="connsiteY261" fmla="*/ 138133 h 607785"/>
              <a:gd name="connsiteX262" fmla="*/ 248585 w 1160043"/>
              <a:gd name="connsiteY262" fmla="*/ 165760 h 607785"/>
              <a:gd name="connsiteX263" fmla="*/ 220958 w 1160043"/>
              <a:gd name="connsiteY263" fmla="*/ 138133 h 607785"/>
              <a:gd name="connsiteX264" fmla="*/ 248585 w 1160043"/>
              <a:gd name="connsiteY264" fmla="*/ 110506 h 607785"/>
              <a:gd name="connsiteX265" fmla="*/ 138106 w 1160043"/>
              <a:gd name="connsiteY265" fmla="*/ 110506 h 607785"/>
              <a:gd name="connsiteX266" fmla="*/ 165733 w 1160043"/>
              <a:gd name="connsiteY266" fmla="*/ 138133 h 607785"/>
              <a:gd name="connsiteX267" fmla="*/ 138106 w 1160043"/>
              <a:gd name="connsiteY267" fmla="*/ 165760 h 607785"/>
              <a:gd name="connsiteX268" fmla="*/ 110479 w 1160043"/>
              <a:gd name="connsiteY268" fmla="*/ 138133 h 607785"/>
              <a:gd name="connsiteX269" fmla="*/ 138106 w 1160043"/>
              <a:gd name="connsiteY269" fmla="*/ 110506 h 607785"/>
              <a:gd name="connsiteX270" fmla="*/ 27627 w 1160043"/>
              <a:gd name="connsiteY270" fmla="*/ 110506 h 607785"/>
              <a:gd name="connsiteX271" fmla="*/ 55254 w 1160043"/>
              <a:gd name="connsiteY271" fmla="*/ 138133 h 607785"/>
              <a:gd name="connsiteX272" fmla="*/ 27627 w 1160043"/>
              <a:gd name="connsiteY272" fmla="*/ 165760 h 607785"/>
              <a:gd name="connsiteX273" fmla="*/ 0 w 1160043"/>
              <a:gd name="connsiteY273" fmla="*/ 138133 h 607785"/>
              <a:gd name="connsiteX274" fmla="*/ 27627 w 1160043"/>
              <a:gd name="connsiteY274" fmla="*/ 110506 h 607785"/>
              <a:gd name="connsiteX275" fmla="*/ 1132416 w 1160043"/>
              <a:gd name="connsiteY275" fmla="*/ 0 h 607785"/>
              <a:gd name="connsiteX276" fmla="*/ 1160043 w 1160043"/>
              <a:gd name="connsiteY276" fmla="*/ 27627 h 607785"/>
              <a:gd name="connsiteX277" fmla="*/ 1132416 w 1160043"/>
              <a:gd name="connsiteY277" fmla="*/ 55254 h 607785"/>
              <a:gd name="connsiteX278" fmla="*/ 1104789 w 1160043"/>
              <a:gd name="connsiteY278" fmla="*/ 27627 h 607785"/>
              <a:gd name="connsiteX279" fmla="*/ 1132416 w 1160043"/>
              <a:gd name="connsiteY279" fmla="*/ 0 h 607785"/>
              <a:gd name="connsiteX280" fmla="*/ 1021937 w 1160043"/>
              <a:gd name="connsiteY280" fmla="*/ 0 h 607785"/>
              <a:gd name="connsiteX281" fmla="*/ 1049564 w 1160043"/>
              <a:gd name="connsiteY281" fmla="*/ 27627 h 607785"/>
              <a:gd name="connsiteX282" fmla="*/ 1021937 w 1160043"/>
              <a:gd name="connsiteY282" fmla="*/ 55254 h 607785"/>
              <a:gd name="connsiteX283" fmla="*/ 994310 w 1160043"/>
              <a:gd name="connsiteY283" fmla="*/ 27627 h 607785"/>
              <a:gd name="connsiteX284" fmla="*/ 1021937 w 1160043"/>
              <a:gd name="connsiteY284" fmla="*/ 0 h 607785"/>
              <a:gd name="connsiteX285" fmla="*/ 911458 w 1160043"/>
              <a:gd name="connsiteY285" fmla="*/ 0 h 607785"/>
              <a:gd name="connsiteX286" fmla="*/ 939085 w 1160043"/>
              <a:gd name="connsiteY286" fmla="*/ 27627 h 607785"/>
              <a:gd name="connsiteX287" fmla="*/ 911458 w 1160043"/>
              <a:gd name="connsiteY287" fmla="*/ 55254 h 607785"/>
              <a:gd name="connsiteX288" fmla="*/ 883831 w 1160043"/>
              <a:gd name="connsiteY288" fmla="*/ 27627 h 607785"/>
              <a:gd name="connsiteX289" fmla="*/ 911458 w 1160043"/>
              <a:gd name="connsiteY289" fmla="*/ 0 h 607785"/>
              <a:gd name="connsiteX290" fmla="*/ 800979 w 1160043"/>
              <a:gd name="connsiteY290" fmla="*/ 0 h 607785"/>
              <a:gd name="connsiteX291" fmla="*/ 828606 w 1160043"/>
              <a:gd name="connsiteY291" fmla="*/ 27627 h 607785"/>
              <a:gd name="connsiteX292" fmla="*/ 800979 w 1160043"/>
              <a:gd name="connsiteY292" fmla="*/ 55254 h 607785"/>
              <a:gd name="connsiteX293" fmla="*/ 773352 w 1160043"/>
              <a:gd name="connsiteY293" fmla="*/ 27627 h 607785"/>
              <a:gd name="connsiteX294" fmla="*/ 800979 w 1160043"/>
              <a:gd name="connsiteY294" fmla="*/ 0 h 607785"/>
              <a:gd name="connsiteX295" fmla="*/ 690500 w 1160043"/>
              <a:gd name="connsiteY295" fmla="*/ 0 h 607785"/>
              <a:gd name="connsiteX296" fmla="*/ 718127 w 1160043"/>
              <a:gd name="connsiteY296" fmla="*/ 27627 h 607785"/>
              <a:gd name="connsiteX297" fmla="*/ 690500 w 1160043"/>
              <a:gd name="connsiteY297" fmla="*/ 55254 h 607785"/>
              <a:gd name="connsiteX298" fmla="*/ 662873 w 1160043"/>
              <a:gd name="connsiteY298" fmla="*/ 27627 h 607785"/>
              <a:gd name="connsiteX299" fmla="*/ 690500 w 1160043"/>
              <a:gd name="connsiteY299" fmla="*/ 0 h 607785"/>
              <a:gd name="connsiteX300" fmla="*/ 580021 w 1160043"/>
              <a:gd name="connsiteY300" fmla="*/ 0 h 607785"/>
              <a:gd name="connsiteX301" fmla="*/ 607648 w 1160043"/>
              <a:gd name="connsiteY301" fmla="*/ 27627 h 607785"/>
              <a:gd name="connsiteX302" fmla="*/ 580021 w 1160043"/>
              <a:gd name="connsiteY302" fmla="*/ 55254 h 607785"/>
              <a:gd name="connsiteX303" fmla="*/ 552394 w 1160043"/>
              <a:gd name="connsiteY303" fmla="*/ 27627 h 607785"/>
              <a:gd name="connsiteX304" fmla="*/ 580021 w 1160043"/>
              <a:gd name="connsiteY304" fmla="*/ 0 h 607785"/>
              <a:gd name="connsiteX305" fmla="*/ 469543 w 1160043"/>
              <a:gd name="connsiteY305" fmla="*/ 0 h 607785"/>
              <a:gd name="connsiteX306" fmla="*/ 497170 w 1160043"/>
              <a:gd name="connsiteY306" fmla="*/ 27627 h 607785"/>
              <a:gd name="connsiteX307" fmla="*/ 469543 w 1160043"/>
              <a:gd name="connsiteY307" fmla="*/ 55254 h 607785"/>
              <a:gd name="connsiteX308" fmla="*/ 441916 w 1160043"/>
              <a:gd name="connsiteY308" fmla="*/ 27627 h 607785"/>
              <a:gd name="connsiteX309" fmla="*/ 469543 w 1160043"/>
              <a:gd name="connsiteY309" fmla="*/ 0 h 607785"/>
              <a:gd name="connsiteX310" fmla="*/ 359064 w 1160043"/>
              <a:gd name="connsiteY310" fmla="*/ 0 h 607785"/>
              <a:gd name="connsiteX311" fmla="*/ 386691 w 1160043"/>
              <a:gd name="connsiteY311" fmla="*/ 27627 h 607785"/>
              <a:gd name="connsiteX312" fmla="*/ 359064 w 1160043"/>
              <a:gd name="connsiteY312" fmla="*/ 55254 h 607785"/>
              <a:gd name="connsiteX313" fmla="*/ 331437 w 1160043"/>
              <a:gd name="connsiteY313" fmla="*/ 27627 h 607785"/>
              <a:gd name="connsiteX314" fmla="*/ 359064 w 1160043"/>
              <a:gd name="connsiteY314" fmla="*/ 0 h 607785"/>
              <a:gd name="connsiteX315" fmla="*/ 248585 w 1160043"/>
              <a:gd name="connsiteY315" fmla="*/ 0 h 607785"/>
              <a:gd name="connsiteX316" fmla="*/ 276212 w 1160043"/>
              <a:gd name="connsiteY316" fmla="*/ 27627 h 607785"/>
              <a:gd name="connsiteX317" fmla="*/ 248585 w 1160043"/>
              <a:gd name="connsiteY317" fmla="*/ 55254 h 607785"/>
              <a:gd name="connsiteX318" fmla="*/ 220958 w 1160043"/>
              <a:gd name="connsiteY318" fmla="*/ 27627 h 607785"/>
              <a:gd name="connsiteX319" fmla="*/ 248585 w 1160043"/>
              <a:gd name="connsiteY319" fmla="*/ 0 h 607785"/>
              <a:gd name="connsiteX320" fmla="*/ 138106 w 1160043"/>
              <a:gd name="connsiteY320" fmla="*/ 0 h 607785"/>
              <a:gd name="connsiteX321" fmla="*/ 165733 w 1160043"/>
              <a:gd name="connsiteY321" fmla="*/ 27627 h 607785"/>
              <a:gd name="connsiteX322" fmla="*/ 138106 w 1160043"/>
              <a:gd name="connsiteY322" fmla="*/ 55254 h 607785"/>
              <a:gd name="connsiteX323" fmla="*/ 110479 w 1160043"/>
              <a:gd name="connsiteY323" fmla="*/ 27627 h 607785"/>
              <a:gd name="connsiteX324" fmla="*/ 138106 w 1160043"/>
              <a:gd name="connsiteY324" fmla="*/ 0 h 607785"/>
              <a:gd name="connsiteX325" fmla="*/ 27627 w 1160043"/>
              <a:gd name="connsiteY325" fmla="*/ 0 h 607785"/>
              <a:gd name="connsiteX326" fmla="*/ 55254 w 1160043"/>
              <a:gd name="connsiteY326" fmla="*/ 27627 h 607785"/>
              <a:gd name="connsiteX327" fmla="*/ 27627 w 1160043"/>
              <a:gd name="connsiteY327" fmla="*/ 55254 h 607785"/>
              <a:gd name="connsiteX328" fmla="*/ 0 w 1160043"/>
              <a:gd name="connsiteY328" fmla="*/ 27627 h 607785"/>
              <a:gd name="connsiteX329" fmla="*/ 27627 w 1160043"/>
              <a:gd name="connsiteY329" fmla="*/ 0 h 607785"/>
            </a:gdLst>
            <a:ahLst/>
            <a:cxnLst/>
            <a:rect l="l" t="t" r="r" b="b"/>
            <a:pathLst>
              <a:path w="1160043" h="607785">
                <a:moveTo>
                  <a:pt x="1132416" y="552531"/>
                </a:moveTo>
                <a:cubicBezTo>
                  <a:pt x="1147674" y="552531"/>
                  <a:pt x="1160043" y="564900"/>
                  <a:pt x="1160043" y="580158"/>
                </a:cubicBezTo>
                <a:cubicBezTo>
                  <a:pt x="1160043" y="595416"/>
                  <a:pt x="1147674" y="607785"/>
                  <a:pt x="1132416" y="607785"/>
                </a:cubicBezTo>
                <a:cubicBezTo>
                  <a:pt x="1117158" y="607785"/>
                  <a:pt x="1104789" y="595416"/>
                  <a:pt x="1104789" y="580158"/>
                </a:cubicBezTo>
                <a:cubicBezTo>
                  <a:pt x="1104789" y="564900"/>
                  <a:pt x="1117158" y="552531"/>
                  <a:pt x="1132416" y="552531"/>
                </a:cubicBezTo>
                <a:close/>
                <a:moveTo>
                  <a:pt x="1021937" y="552531"/>
                </a:moveTo>
                <a:cubicBezTo>
                  <a:pt x="1037195" y="552531"/>
                  <a:pt x="1049564" y="564900"/>
                  <a:pt x="1049564" y="580158"/>
                </a:cubicBezTo>
                <a:cubicBezTo>
                  <a:pt x="1049564" y="595416"/>
                  <a:pt x="1037195" y="607785"/>
                  <a:pt x="1021937" y="607785"/>
                </a:cubicBezTo>
                <a:cubicBezTo>
                  <a:pt x="1006679" y="607785"/>
                  <a:pt x="994310" y="595416"/>
                  <a:pt x="994310" y="580158"/>
                </a:cubicBezTo>
                <a:cubicBezTo>
                  <a:pt x="994310" y="564900"/>
                  <a:pt x="1006679" y="552531"/>
                  <a:pt x="1021937" y="552531"/>
                </a:cubicBezTo>
                <a:close/>
                <a:moveTo>
                  <a:pt x="911458" y="552531"/>
                </a:moveTo>
                <a:cubicBezTo>
                  <a:pt x="926716" y="552531"/>
                  <a:pt x="939085" y="564900"/>
                  <a:pt x="939085" y="580158"/>
                </a:cubicBezTo>
                <a:cubicBezTo>
                  <a:pt x="939085" y="595416"/>
                  <a:pt x="926716" y="607785"/>
                  <a:pt x="911458" y="607785"/>
                </a:cubicBezTo>
                <a:cubicBezTo>
                  <a:pt x="896200" y="607785"/>
                  <a:pt x="883831" y="595416"/>
                  <a:pt x="883831" y="580158"/>
                </a:cubicBezTo>
                <a:cubicBezTo>
                  <a:pt x="883831" y="564900"/>
                  <a:pt x="896200" y="552531"/>
                  <a:pt x="911458" y="552531"/>
                </a:cubicBezTo>
                <a:close/>
                <a:moveTo>
                  <a:pt x="800979" y="552531"/>
                </a:moveTo>
                <a:cubicBezTo>
                  <a:pt x="816237" y="552531"/>
                  <a:pt x="828606" y="564900"/>
                  <a:pt x="828606" y="580158"/>
                </a:cubicBezTo>
                <a:cubicBezTo>
                  <a:pt x="828606" y="595416"/>
                  <a:pt x="816237" y="607785"/>
                  <a:pt x="800979" y="607785"/>
                </a:cubicBezTo>
                <a:cubicBezTo>
                  <a:pt x="785721" y="607785"/>
                  <a:pt x="773352" y="595416"/>
                  <a:pt x="773352" y="580158"/>
                </a:cubicBezTo>
                <a:cubicBezTo>
                  <a:pt x="773352" y="564900"/>
                  <a:pt x="785721" y="552531"/>
                  <a:pt x="800979" y="552531"/>
                </a:cubicBezTo>
                <a:close/>
                <a:moveTo>
                  <a:pt x="690500" y="552531"/>
                </a:moveTo>
                <a:cubicBezTo>
                  <a:pt x="705758" y="552531"/>
                  <a:pt x="718127" y="564900"/>
                  <a:pt x="718127" y="580158"/>
                </a:cubicBezTo>
                <a:cubicBezTo>
                  <a:pt x="718127" y="595416"/>
                  <a:pt x="705758" y="607785"/>
                  <a:pt x="690500" y="607785"/>
                </a:cubicBezTo>
                <a:cubicBezTo>
                  <a:pt x="675242" y="607785"/>
                  <a:pt x="662873" y="595416"/>
                  <a:pt x="662873" y="580158"/>
                </a:cubicBezTo>
                <a:cubicBezTo>
                  <a:pt x="662873" y="564900"/>
                  <a:pt x="675242" y="552531"/>
                  <a:pt x="690500" y="552531"/>
                </a:cubicBezTo>
                <a:close/>
                <a:moveTo>
                  <a:pt x="580021" y="552531"/>
                </a:moveTo>
                <a:cubicBezTo>
                  <a:pt x="595279" y="552531"/>
                  <a:pt x="607648" y="564900"/>
                  <a:pt x="607648" y="580158"/>
                </a:cubicBezTo>
                <a:cubicBezTo>
                  <a:pt x="607648" y="595416"/>
                  <a:pt x="595279" y="607785"/>
                  <a:pt x="580021" y="607785"/>
                </a:cubicBezTo>
                <a:cubicBezTo>
                  <a:pt x="564763" y="607785"/>
                  <a:pt x="552394" y="595416"/>
                  <a:pt x="552394" y="580158"/>
                </a:cubicBezTo>
                <a:cubicBezTo>
                  <a:pt x="552394" y="564900"/>
                  <a:pt x="564763" y="552531"/>
                  <a:pt x="580021" y="552531"/>
                </a:cubicBezTo>
                <a:close/>
                <a:moveTo>
                  <a:pt x="469543" y="552531"/>
                </a:moveTo>
                <a:cubicBezTo>
                  <a:pt x="484801" y="552531"/>
                  <a:pt x="497170" y="564900"/>
                  <a:pt x="497170" y="580158"/>
                </a:cubicBezTo>
                <a:cubicBezTo>
                  <a:pt x="497170" y="595416"/>
                  <a:pt x="484801" y="607785"/>
                  <a:pt x="469543" y="607785"/>
                </a:cubicBezTo>
                <a:cubicBezTo>
                  <a:pt x="454285" y="607785"/>
                  <a:pt x="441916" y="595416"/>
                  <a:pt x="441916" y="580158"/>
                </a:cubicBezTo>
                <a:cubicBezTo>
                  <a:pt x="441916" y="564900"/>
                  <a:pt x="454285" y="552531"/>
                  <a:pt x="469543" y="552531"/>
                </a:cubicBezTo>
                <a:close/>
                <a:moveTo>
                  <a:pt x="359064" y="552531"/>
                </a:moveTo>
                <a:cubicBezTo>
                  <a:pt x="374322" y="552531"/>
                  <a:pt x="386691" y="564900"/>
                  <a:pt x="386691" y="580158"/>
                </a:cubicBezTo>
                <a:cubicBezTo>
                  <a:pt x="386691" y="595416"/>
                  <a:pt x="374322" y="607785"/>
                  <a:pt x="359064" y="607785"/>
                </a:cubicBezTo>
                <a:cubicBezTo>
                  <a:pt x="343806" y="607785"/>
                  <a:pt x="331437" y="595416"/>
                  <a:pt x="331437" y="580158"/>
                </a:cubicBezTo>
                <a:cubicBezTo>
                  <a:pt x="331437" y="564900"/>
                  <a:pt x="343806" y="552531"/>
                  <a:pt x="359064" y="552531"/>
                </a:cubicBezTo>
                <a:close/>
                <a:moveTo>
                  <a:pt x="248585" y="552531"/>
                </a:moveTo>
                <a:cubicBezTo>
                  <a:pt x="263843" y="552531"/>
                  <a:pt x="276212" y="564900"/>
                  <a:pt x="276212" y="580158"/>
                </a:cubicBezTo>
                <a:cubicBezTo>
                  <a:pt x="276212" y="595416"/>
                  <a:pt x="263843" y="607785"/>
                  <a:pt x="248585" y="607785"/>
                </a:cubicBezTo>
                <a:cubicBezTo>
                  <a:pt x="233327" y="607785"/>
                  <a:pt x="220958" y="595416"/>
                  <a:pt x="220958" y="580158"/>
                </a:cubicBezTo>
                <a:cubicBezTo>
                  <a:pt x="220958" y="564900"/>
                  <a:pt x="233327" y="552531"/>
                  <a:pt x="248585" y="552531"/>
                </a:cubicBezTo>
                <a:close/>
                <a:moveTo>
                  <a:pt x="138106" y="552531"/>
                </a:moveTo>
                <a:cubicBezTo>
                  <a:pt x="153364" y="552531"/>
                  <a:pt x="165733" y="564900"/>
                  <a:pt x="165733" y="580158"/>
                </a:cubicBezTo>
                <a:cubicBezTo>
                  <a:pt x="165733" y="595416"/>
                  <a:pt x="153364" y="607785"/>
                  <a:pt x="138106" y="607785"/>
                </a:cubicBezTo>
                <a:cubicBezTo>
                  <a:pt x="122848" y="607785"/>
                  <a:pt x="110479" y="595416"/>
                  <a:pt x="110479" y="580158"/>
                </a:cubicBezTo>
                <a:cubicBezTo>
                  <a:pt x="110479" y="564900"/>
                  <a:pt x="122848" y="552531"/>
                  <a:pt x="138106" y="552531"/>
                </a:cubicBezTo>
                <a:close/>
                <a:moveTo>
                  <a:pt x="27627" y="552531"/>
                </a:moveTo>
                <a:cubicBezTo>
                  <a:pt x="42885" y="552531"/>
                  <a:pt x="55254" y="564900"/>
                  <a:pt x="55254" y="580158"/>
                </a:cubicBezTo>
                <a:cubicBezTo>
                  <a:pt x="55254" y="595416"/>
                  <a:pt x="42885" y="607785"/>
                  <a:pt x="27627" y="607785"/>
                </a:cubicBezTo>
                <a:cubicBezTo>
                  <a:pt x="12369" y="607785"/>
                  <a:pt x="0" y="595416"/>
                  <a:pt x="0" y="580158"/>
                </a:cubicBezTo>
                <a:cubicBezTo>
                  <a:pt x="0" y="564900"/>
                  <a:pt x="12369" y="552531"/>
                  <a:pt x="27627" y="552531"/>
                </a:cubicBezTo>
                <a:close/>
                <a:moveTo>
                  <a:pt x="1132416" y="442025"/>
                </a:moveTo>
                <a:cubicBezTo>
                  <a:pt x="1147674" y="442025"/>
                  <a:pt x="1160043" y="454394"/>
                  <a:pt x="1160043" y="469652"/>
                </a:cubicBezTo>
                <a:cubicBezTo>
                  <a:pt x="1160043" y="484910"/>
                  <a:pt x="1147674" y="497279"/>
                  <a:pt x="1132416" y="497279"/>
                </a:cubicBezTo>
                <a:cubicBezTo>
                  <a:pt x="1117158" y="497279"/>
                  <a:pt x="1104789" y="484910"/>
                  <a:pt x="1104789" y="469652"/>
                </a:cubicBezTo>
                <a:cubicBezTo>
                  <a:pt x="1104789" y="454394"/>
                  <a:pt x="1117158" y="442025"/>
                  <a:pt x="1132416" y="442025"/>
                </a:cubicBezTo>
                <a:close/>
                <a:moveTo>
                  <a:pt x="1021937" y="442025"/>
                </a:moveTo>
                <a:cubicBezTo>
                  <a:pt x="1037195" y="442025"/>
                  <a:pt x="1049564" y="454394"/>
                  <a:pt x="1049564" y="469652"/>
                </a:cubicBezTo>
                <a:cubicBezTo>
                  <a:pt x="1049564" y="484910"/>
                  <a:pt x="1037195" y="497279"/>
                  <a:pt x="1021937" y="497279"/>
                </a:cubicBezTo>
                <a:cubicBezTo>
                  <a:pt x="1006679" y="497279"/>
                  <a:pt x="994310" y="484910"/>
                  <a:pt x="994310" y="469652"/>
                </a:cubicBezTo>
                <a:cubicBezTo>
                  <a:pt x="994310" y="454394"/>
                  <a:pt x="1006679" y="442025"/>
                  <a:pt x="1021937" y="442025"/>
                </a:cubicBezTo>
                <a:close/>
                <a:moveTo>
                  <a:pt x="911458" y="442025"/>
                </a:moveTo>
                <a:cubicBezTo>
                  <a:pt x="926716" y="442025"/>
                  <a:pt x="939085" y="454394"/>
                  <a:pt x="939085" y="469652"/>
                </a:cubicBezTo>
                <a:cubicBezTo>
                  <a:pt x="939085" y="484910"/>
                  <a:pt x="926716" y="497279"/>
                  <a:pt x="911458" y="497279"/>
                </a:cubicBezTo>
                <a:cubicBezTo>
                  <a:pt x="896200" y="497279"/>
                  <a:pt x="883831" y="484910"/>
                  <a:pt x="883831" y="469652"/>
                </a:cubicBezTo>
                <a:cubicBezTo>
                  <a:pt x="883831" y="454394"/>
                  <a:pt x="896200" y="442025"/>
                  <a:pt x="911458" y="442025"/>
                </a:cubicBezTo>
                <a:close/>
                <a:moveTo>
                  <a:pt x="800979" y="442025"/>
                </a:moveTo>
                <a:cubicBezTo>
                  <a:pt x="816237" y="442025"/>
                  <a:pt x="828606" y="454394"/>
                  <a:pt x="828606" y="469652"/>
                </a:cubicBezTo>
                <a:cubicBezTo>
                  <a:pt x="828606" y="484910"/>
                  <a:pt x="816237" y="497279"/>
                  <a:pt x="800979" y="497279"/>
                </a:cubicBezTo>
                <a:cubicBezTo>
                  <a:pt x="785721" y="497279"/>
                  <a:pt x="773352" y="484910"/>
                  <a:pt x="773352" y="469652"/>
                </a:cubicBezTo>
                <a:cubicBezTo>
                  <a:pt x="773352" y="454394"/>
                  <a:pt x="785721" y="442025"/>
                  <a:pt x="800979" y="442025"/>
                </a:cubicBezTo>
                <a:close/>
                <a:moveTo>
                  <a:pt x="690500" y="442025"/>
                </a:moveTo>
                <a:cubicBezTo>
                  <a:pt x="705758" y="442025"/>
                  <a:pt x="718127" y="454394"/>
                  <a:pt x="718127" y="469652"/>
                </a:cubicBezTo>
                <a:cubicBezTo>
                  <a:pt x="718127" y="484910"/>
                  <a:pt x="705758" y="497279"/>
                  <a:pt x="690500" y="497279"/>
                </a:cubicBezTo>
                <a:cubicBezTo>
                  <a:pt x="675242" y="497279"/>
                  <a:pt x="662873" y="484910"/>
                  <a:pt x="662873" y="469652"/>
                </a:cubicBezTo>
                <a:cubicBezTo>
                  <a:pt x="662873" y="454394"/>
                  <a:pt x="675242" y="442025"/>
                  <a:pt x="690500" y="442025"/>
                </a:cubicBezTo>
                <a:close/>
                <a:moveTo>
                  <a:pt x="580021" y="442025"/>
                </a:moveTo>
                <a:cubicBezTo>
                  <a:pt x="595279" y="442025"/>
                  <a:pt x="607648" y="454394"/>
                  <a:pt x="607648" y="469652"/>
                </a:cubicBezTo>
                <a:cubicBezTo>
                  <a:pt x="607648" y="484910"/>
                  <a:pt x="595279" y="497279"/>
                  <a:pt x="580021" y="497279"/>
                </a:cubicBezTo>
                <a:cubicBezTo>
                  <a:pt x="564763" y="497279"/>
                  <a:pt x="552394" y="484910"/>
                  <a:pt x="552394" y="469652"/>
                </a:cubicBezTo>
                <a:cubicBezTo>
                  <a:pt x="552394" y="454394"/>
                  <a:pt x="564763" y="442025"/>
                  <a:pt x="580021" y="442025"/>
                </a:cubicBezTo>
                <a:close/>
                <a:moveTo>
                  <a:pt x="469543" y="442025"/>
                </a:moveTo>
                <a:cubicBezTo>
                  <a:pt x="484801" y="442025"/>
                  <a:pt x="497170" y="454394"/>
                  <a:pt x="497170" y="469652"/>
                </a:cubicBezTo>
                <a:cubicBezTo>
                  <a:pt x="497170" y="484910"/>
                  <a:pt x="484801" y="497279"/>
                  <a:pt x="469543" y="497279"/>
                </a:cubicBezTo>
                <a:cubicBezTo>
                  <a:pt x="454285" y="497279"/>
                  <a:pt x="441916" y="484910"/>
                  <a:pt x="441916" y="469652"/>
                </a:cubicBezTo>
                <a:cubicBezTo>
                  <a:pt x="441916" y="454394"/>
                  <a:pt x="454285" y="442025"/>
                  <a:pt x="469543" y="442025"/>
                </a:cubicBezTo>
                <a:close/>
                <a:moveTo>
                  <a:pt x="359064" y="442025"/>
                </a:moveTo>
                <a:cubicBezTo>
                  <a:pt x="374322" y="442025"/>
                  <a:pt x="386691" y="454394"/>
                  <a:pt x="386691" y="469652"/>
                </a:cubicBezTo>
                <a:cubicBezTo>
                  <a:pt x="386691" y="484910"/>
                  <a:pt x="374322" y="497279"/>
                  <a:pt x="359064" y="497279"/>
                </a:cubicBezTo>
                <a:cubicBezTo>
                  <a:pt x="343806" y="497279"/>
                  <a:pt x="331437" y="484910"/>
                  <a:pt x="331437" y="469652"/>
                </a:cubicBezTo>
                <a:cubicBezTo>
                  <a:pt x="331437" y="454394"/>
                  <a:pt x="343806" y="442025"/>
                  <a:pt x="359064" y="442025"/>
                </a:cubicBezTo>
                <a:close/>
                <a:moveTo>
                  <a:pt x="248585" y="442025"/>
                </a:moveTo>
                <a:cubicBezTo>
                  <a:pt x="263843" y="442025"/>
                  <a:pt x="276212" y="454394"/>
                  <a:pt x="276212" y="469652"/>
                </a:cubicBezTo>
                <a:cubicBezTo>
                  <a:pt x="276212" y="484910"/>
                  <a:pt x="263843" y="497279"/>
                  <a:pt x="248585" y="497279"/>
                </a:cubicBezTo>
                <a:cubicBezTo>
                  <a:pt x="233327" y="497279"/>
                  <a:pt x="220958" y="484910"/>
                  <a:pt x="220958" y="469652"/>
                </a:cubicBezTo>
                <a:cubicBezTo>
                  <a:pt x="220958" y="454394"/>
                  <a:pt x="233327" y="442025"/>
                  <a:pt x="248585" y="442025"/>
                </a:cubicBezTo>
                <a:close/>
                <a:moveTo>
                  <a:pt x="138106" y="442025"/>
                </a:moveTo>
                <a:cubicBezTo>
                  <a:pt x="153364" y="442025"/>
                  <a:pt x="165733" y="454394"/>
                  <a:pt x="165733" y="469652"/>
                </a:cubicBezTo>
                <a:cubicBezTo>
                  <a:pt x="165733" y="484910"/>
                  <a:pt x="153364" y="497279"/>
                  <a:pt x="138106" y="497279"/>
                </a:cubicBezTo>
                <a:cubicBezTo>
                  <a:pt x="122848" y="497279"/>
                  <a:pt x="110479" y="484910"/>
                  <a:pt x="110479" y="469652"/>
                </a:cubicBezTo>
                <a:cubicBezTo>
                  <a:pt x="110479" y="454394"/>
                  <a:pt x="122848" y="442025"/>
                  <a:pt x="138106" y="442025"/>
                </a:cubicBezTo>
                <a:close/>
                <a:moveTo>
                  <a:pt x="27627" y="442025"/>
                </a:moveTo>
                <a:cubicBezTo>
                  <a:pt x="42885" y="442025"/>
                  <a:pt x="55254" y="454394"/>
                  <a:pt x="55254" y="469652"/>
                </a:cubicBezTo>
                <a:cubicBezTo>
                  <a:pt x="55254" y="484910"/>
                  <a:pt x="42885" y="497279"/>
                  <a:pt x="27627" y="497279"/>
                </a:cubicBezTo>
                <a:cubicBezTo>
                  <a:pt x="12369" y="497279"/>
                  <a:pt x="0" y="484910"/>
                  <a:pt x="0" y="469652"/>
                </a:cubicBezTo>
                <a:cubicBezTo>
                  <a:pt x="0" y="454394"/>
                  <a:pt x="12369" y="442025"/>
                  <a:pt x="27627" y="442025"/>
                </a:cubicBezTo>
                <a:close/>
                <a:moveTo>
                  <a:pt x="1132416" y="331519"/>
                </a:moveTo>
                <a:cubicBezTo>
                  <a:pt x="1147674" y="331519"/>
                  <a:pt x="1160043" y="343888"/>
                  <a:pt x="1160043" y="359146"/>
                </a:cubicBezTo>
                <a:cubicBezTo>
                  <a:pt x="1160043" y="374404"/>
                  <a:pt x="1147674" y="386773"/>
                  <a:pt x="1132416" y="386773"/>
                </a:cubicBezTo>
                <a:cubicBezTo>
                  <a:pt x="1117158" y="386773"/>
                  <a:pt x="1104789" y="374404"/>
                  <a:pt x="1104789" y="359146"/>
                </a:cubicBezTo>
                <a:cubicBezTo>
                  <a:pt x="1104789" y="343888"/>
                  <a:pt x="1117158" y="331519"/>
                  <a:pt x="1132416" y="331519"/>
                </a:cubicBezTo>
                <a:close/>
                <a:moveTo>
                  <a:pt x="1021937" y="331519"/>
                </a:moveTo>
                <a:cubicBezTo>
                  <a:pt x="1037195" y="331519"/>
                  <a:pt x="1049564" y="343888"/>
                  <a:pt x="1049564" y="359146"/>
                </a:cubicBezTo>
                <a:cubicBezTo>
                  <a:pt x="1049564" y="374404"/>
                  <a:pt x="1037195" y="386773"/>
                  <a:pt x="1021937" y="386773"/>
                </a:cubicBezTo>
                <a:cubicBezTo>
                  <a:pt x="1006679" y="386773"/>
                  <a:pt x="994310" y="374404"/>
                  <a:pt x="994310" y="359146"/>
                </a:cubicBezTo>
                <a:cubicBezTo>
                  <a:pt x="994310" y="343888"/>
                  <a:pt x="1006679" y="331519"/>
                  <a:pt x="1021937" y="331519"/>
                </a:cubicBezTo>
                <a:close/>
                <a:moveTo>
                  <a:pt x="911458" y="331519"/>
                </a:moveTo>
                <a:cubicBezTo>
                  <a:pt x="926716" y="331519"/>
                  <a:pt x="939085" y="343888"/>
                  <a:pt x="939085" y="359146"/>
                </a:cubicBezTo>
                <a:cubicBezTo>
                  <a:pt x="939085" y="374404"/>
                  <a:pt x="926716" y="386773"/>
                  <a:pt x="911458" y="386773"/>
                </a:cubicBezTo>
                <a:cubicBezTo>
                  <a:pt x="896200" y="386773"/>
                  <a:pt x="883831" y="374404"/>
                  <a:pt x="883831" y="359146"/>
                </a:cubicBezTo>
                <a:cubicBezTo>
                  <a:pt x="883831" y="343888"/>
                  <a:pt x="896200" y="331519"/>
                  <a:pt x="911458" y="331519"/>
                </a:cubicBezTo>
                <a:close/>
                <a:moveTo>
                  <a:pt x="800979" y="331519"/>
                </a:moveTo>
                <a:cubicBezTo>
                  <a:pt x="816237" y="331519"/>
                  <a:pt x="828606" y="343888"/>
                  <a:pt x="828606" y="359146"/>
                </a:cubicBezTo>
                <a:cubicBezTo>
                  <a:pt x="828606" y="374404"/>
                  <a:pt x="816237" y="386773"/>
                  <a:pt x="800979" y="386773"/>
                </a:cubicBezTo>
                <a:cubicBezTo>
                  <a:pt x="785721" y="386773"/>
                  <a:pt x="773352" y="374404"/>
                  <a:pt x="773352" y="359146"/>
                </a:cubicBezTo>
                <a:cubicBezTo>
                  <a:pt x="773352" y="343888"/>
                  <a:pt x="785721" y="331519"/>
                  <a:pt x="800979" y="331519"/>
                </a:cubicBezTo>
                <a:close/>
                <a:moveTo>
                  <a:pt x="690500" y="331519"/>
                </a:moveTo>
                <a:cubicBezTo>
                  <a:pt x="705758" y="331519"/>
                  <a:pt x="718127" y="343888"/>
                  <a:pt x="718127" y="359146"/>
                </a:cubicBezTo>
                <a:cubicBezTo>
                  <a:pt x="718127" y="374404"/>
                  <a:pt x="705758" y="386773"/>
                  <a:pt x="690500" y="386773"/>
                </a:cubicBezTo>
                <a:cubicBezTo>
                  <a:pt x="675242" y="386773"/>
                  <a:pt x="662873" y="374404"/>
                  <a:pt x="662873" y="359146"/>
                </a:cubicBezTo>
                <a:cubicBezTo>
                  <a:pt x="662873" y="343888"/>
                  <a:pt x="675242" y="331519"/>
                  <a:pt x="690500" y="331519"/>
                </a:cubicBezTo>
                <a:close/>
                <a:moveTo>
                  <a:pt x="580021" y="331519"/>
                </a:moveTo>
                <a:cubicBezTo>
                  <a:pt x="595279" y="331519"/>
                  <a:pt x="607648" y="343888"/>
                  <a:pt x="607648" y="359146"/>
                </a:cubicBezTo>
                <a:cubicBezTo>
                  <a:pt x="607648" y="374404"/>
                  <a:pt x="595279" y="386773"/>
                  <a:pt x="580021" y="386773"/>
                </a:cubicBezTo>
                <a:cubicBezTo>
                  <a:pt x="564763" y="386773"/>
                  <a:pt x="552394" y="374404"/>
                  <a:pt x="552394" y="359146"/>
                </a:cubicBezTo>
                <a:cubicBezTo>
                  <a:pt x="552394" y="343888"/>
                  <a:pt x="564763" y="331519"/>
                  <a:pt x="580021" y="331519"/>
                </a:cubicBezTo>
                <a:close/>
                <a:moveTo>
                  <a:pt x="469543" y="331519"/>
                </a:moveTo>
                <a:cubicBezTo>
                  <a:pt x="484801" y="331519"/>
                  <a:pt x="497170" y="343888"/>
                  <a:pt x="497170" y="359146"/>
                </a:cubicBezTo>
                <a:cubicBezTo>
                  <a:pt x="497170" y="374404"/>
                  <a:pt x="484801" y="386773"/>
                  <a:pt x="469543" y="386773"/>
                </a:cubicBezTo>
                <a:cubicBezTo>
                  <a:pt x="454285" y="386773"/>
                  <a:pt x="441916" y="374404"/>
                  <a:pt x="441916" y="359146"/>
                </a:cubicBezTo>
                <a:cubicBezTo>
                  <a:pt x="441916" y="343888"/>
                  <a:pt x="454285" y="331519"/>
                  <a:pt x="469543" y="331519"/>
                </a:cubicBezTo>
                <a:close/>
                <a:moveTo>
                  <a:pt x="359064" y="331519"/>
                </a:moveTo>
                <a:cubicBezTo>
                  <a:pt x="374322" y="331519"/>
                  <a:pt x="386691" y="343888"/>
                  <a:pt x="386691" y="359146"/>
                </a:cubicBezTo>
                <a:cubicBezTo>
                  <a:pt x="386691" y="374404"/>
                  <a:pt x="374322" y="386773"/>
                  <a:pt x="359064" y="386773"/>
                </a:cubicBezTo>
                <a:cubicBezTo>
                  <a:pt x="343806" y="386773"/>
                  <a:pt x="331437" y="374404"/>
                  <a:pt x="331437" y="359146"/>
                </a:cubicBezTo>
                <a:cubicBezTo>
                  <a:pt x="331437" y="343888"/>
                  <a:pt x="343806" y="331519"/>
                  <a:pt x="359064" y="331519"/>
                </a:cubicBezTo>
                <a:close/>
                <a:moveTo>
                  <a:pt x="248585" y="331519"/>
                </a:moveTo>
                <a:cubicBezTo>
                  <a:pt x="263843" y="331519"/>
                  <a:pt x="276212" y="343888"/>
                  <a:pt x="276212" y="359146"/>
                </a:cubicBezTo>
                <a:cubicBezTo>
                  <a:pt x="276212" y="374404"/>
                  <a:pt x="263843" y="386773"/>
                  <a:pt x="248585" y="386773"/>
                </a:cubicBezTo>
                <a:cubicBezTo>
                  <a:pt x="233327" y="386773"/>
                  <a:pt x="220958" y="374404"/>
                  <a:pt x="220958" y="359146"/>
                </a:cubicBezTo>
                <a:cubicBezTo>
                  <a:pt x="220958" y="343888"/>
                  <a:pt x="233327" y="331519"/>
                  <a:pt x="248585" y="331519"/>
                </a:cubicBezTo>
                <a:close/>
                <a:moveTo>
                  <a:pt x="138106" y="331519"/>
                </a:moveTo>
                <a:cubicBezTo>
                  <a:pt x="153364" y="331519"/>
                  <a:pt x="165733" y="343888"/>
                  <a:pt x="165733" y="359146"/>
                </a:cubicBezTo>
                <a:cubicBezTo>
                  <a:pt x="165733" y="374404"/>
                  <a:pt x="153364" y="386773"/>
                  <a:pt x="138106" y="386773"/>
                </a:cubicBezTo>
                <a:cubicBezTo>
                  <a:pt x="122848" y="386773"/>
                  <a:pt x="110479" y="374404"/>
                  <a:pt x="110479" y="359146"/>
                </a:cubicBezTo>
                <a:cubicBezTo>
                  <a:pt x="110479" y="343888"/>
                  <a:pt x="122848" y="331519"/>
                  <a:pt x="138106" y="331519"/>
                </a:cubicBezTo>
                <a:close/>
                <a:moveTo>
                  <a:pt x="27627" y="331519"/>
                </a:moveTo>
                <a:cubicBezTo>
                  <a:pt x="42885" y="331519"/>
                  <a:pt x="55254" y="343888"/>
                  <a:pt x="55254" y="359146"/>
                </a:cubicBezTo>
                <a:cubicBezTo>
                  <a:pt x="55254" y="374404"/>
                  <a:pt x="42885" y="386773"/>
                  <a:pt x="27627" y="386773"/>
                </a:cubicBezTo>
                <a:cubicBezTo>
                  <a:pt x="12369" y="386773"/>
                  <a:pt x="0" y="374404"/>
                  <a:pt x="0" y="359146"/>
                </a:cubicBezTo>
                <a:cubicBezTo>
                  <a:pt x="0" y="343888"/>
                  <a:pt x="12369" y="331519"/>
                  <a:pt x="27627" y="331519"/>
                </a:cubicBezTo>
                <a:close/>
                <a:moveTo>
                  <a:pt x="1132416" y="221012"/>
                </a:moveTo>
                <a:cubicBezTo>
                  <a:pt x="1147674" y="221012"/>
                  <a:pt x="1160043" y="233381"/>
                  <a:pt x="1160043" y="248639"/>
                </a:cubicBezTo>
                <a:cubicBezTo>
                  <a:pt x="1160043" y="263897"/>
                  <a:pt x="1147674" y="276266"/>
                  <a:pt x="1132416" y="276266"/>
                </a:cubicBezTo>
                <a:cubicBezTo>
                  <a:pt x="1117158" y="276266"/>
                  <a:pt x="1104789" y="263897"/>
                  <a:pt x="1104789" y="248639"/>
                </a:cubicBezTo>
                <a:cubicBezTo>
                  <a:pt x="1104789" y="233381"/>
                  <a:pt x="1117158" y="221012"/>
                  <a:pt x="1132416" y="221012"/>
                </a:cubicBezTo>
                <a:close/>
                <a:moveTo>
                  <a:pt x="1021937" y="221012"/>
                </a:moveTo>
                <a:cubicBezTo>
                  <a:pt x="1037195" y="221012"/>
                  <a:pt x="1049564" y="233381"/>
                  <a:pt x="1049564" y="248639"/>
                </a:cubicBezTo>
                <a:cubicBezTo>
                  <a:pt x="1049564" y="263897"/>
                  <a:pt x="1037195" y="276266"/>
                  <a:pt x="1021937" y="276266"/>
                </a:cubicBezTo>
                <a:cubicBezTo>
                  <a:pt x="1006679" y="276266"/>
                  <a:pt x="994310" y="263897"/>
                  <a:pt x="994310" y="248639"/>
                </a:cubicBezTo>
                <a:cubicBezTo>
                  <a:pt x="994310" y="233381"/>
                  <a:pt x="1006679" y="221012"/>
                  <a:pt x="1021937" y="221012"/>
                </a:cubicBezTo>
                <a:close/>
                <a:moveTo>
                  <a:pt x="911458" y="221012"/>
                </a:moveTo>
                <a:cubicBezTo>
                  <a:pt x="926716" y="221012"/>
                  <a:pt x="939085" y="233381"/>
                  <a:pt x="939085" y="248639"/>
                </a:cubicBezTo>
                <a:cubicBezTo>
                  <a:pt x="939085" y="263897"/>
                  <a:pt x="926716" y="276266"/>
                  <a:pt x="911458" y="276266"/>
                </a:cubicBezTo>
                <a:cubicBezTo>
                  <a:pt x="896200" y="276266"/>
                  <a:pt x="883831" y="263897"/>
                  <a:pt x="883831" y="248639"/>
                </a:cubicBezTo>
                <a:cubicBezTo>
                  <a:pt x="883831" y="233381"/>
                  <a:pt x="896200" y="221012"/>
                  <a:pt x="911458" y="221012"/>
                </a:cubicBezTo>
                <a:close/>
                <a:moveTo>
                  <a:pt x="800979" y="221012"/>
                </a:moveTo>
                <a:cubicBezTo>
                  <a:pt x="816237" y="221012"/>
                  <a:pt x="828606" y="233381"/>
                  <a:pt x="828606" y="248639"/>
                </a:cubicBezTo>
                <a:cubicBezTo>
                  <a:pt x="828606" y="263897"/>
                  <a:pt x="816237" y="276266"/>
                  <a:pt x="800979" y="276266"/>
                </a:cubicBezTo>
                <a:cubicBezTo>
                  <a:pt x="785721" y="276266"/>
                  <a:pt x="773352" y="263897"/>
                  <a:pt x="773352" y="248639"/>
                </a:cubicBezTo>
                <a:cubicBezTo>
                  <a:pt x="773352" y="233381"/>
                  <a:pt x="785721" y="221012"/>
                  <a:pt x="800979" y="221012"/>
                </a:cubicBezTo>
                <a:close/>
                <a:moveTo>
                  <a:pt x="690500" y="221012"/>
                </a:moveTo>
                <a:cubicBezTo>
                  <a:pt x="705758" y="221012"/>
                  <a:pt x="718127" y="233381"/>
                  <a:pt x="718127" y="248639"/>
                </a:cubicBezTo>
                <a:cubicBezTo>
                  <a:pt x="718127" y="263897"/>
                  <a:pt x="705758" y="276266"/>
                  <a:pt x="690500" y="276266"/>
                </a:cubicBezTo>
                <a:cubicBezTo>
                  <a:pt x="675242" y="276266"/>
                  <a:pt x="662873" y="263897"/>
                  <a:pt x="662873" y="248639"/>
                </a:cubicBezTo>
                <a:cubicBezTo>
                  <a:pt x="662873" y="233381"/>
                  <a:pt x="675242" y="221012"/>
                  <a:pt x="690500" y="221012"/>
                </a:cubicBezTo>
                <a:close/>
                <a:moveTo>
                  <a:pt x="580021" y="221012"/>
                </a:moveTo>
                <a:cubicBezTo>
                  <a:pt x="595279" y="221012"/>
                  <a:pt x="607648" y="233381"/>
                  <a:pt x="607648" y="248639"/>
                </a:cubicBezTo>
                <a:cubicBezTo>
                  <a:pt x="607648" y="263897"/>
                  <a:pt x="595279" y="276266"/>
                  <a:pt x="580021" y="276266"/>
                </a:cubicBezTo>
                <a:cubicBezTo>
                  <a:pt x="564763" y="276266"/>
                  <a:pt x="552394" y="263897"/>
                  <a:pt x="552394" y="248639"/>
                </a:cubicBezTo>
                <a:cubicBezTo>
                  <a:pt x="552394" y="233381"/>
                  <a:pt x="564763" y="221012"/>
                  <a:pt x="580021" y="221012"/>
                </a:cubicBezTo>
                <a:close/>
                <a:moveTo>
                  <a:pt x="469543" y="221012"/>
                </a:moveTo>
                <a:cubicBezTo>
                  <a:pt x="484801" y="221012"/>
                  <a:pt x="497170" y="233381"/>
                  <a:pt x="497170" y="248639"/>
                </a:cubicBezTo>
                <a:cubicBezTo>
                  <a:pt x="497170" y="263897"/>
                  <a:pt x="484801" y="276266"/>
                  <a:pt x="469543" y="276266"/>
                </a:cubicBezTo>
                <a:cubicBezTo>
                  <a:pt x="454285" y="276266"/>
                  <a:pt x="441916" y="263897"/>
                  <a:pt x="441916" y="248639"/>
                </a:cubicBezTo>
                <a:cubicBezTo>
                  <a:pt x="441916" y="233381"/>
                  <a:pt x="454285" y="221012"/>
                  <a:pt x="469543" y="221012"/>
                </a:cubicBezTo>
                <a:close/>
                <a:moveTo>
                  <a:pt x="359064" y="221012"/>
                </a:moveTo>
                <a:cubicBezTo>
                  <a:pt x="374322" y="221012"/>
                  <a:pt x="386691" y="233381"/>
                  <a:pt x="386691" y="248639"/>
                </a:cubicBezTo>
                <a:cubicBezTo>
                  <a:pt x="386691" y="263897"/>
                  <a:pt x="374322" y="276266"/>
                  <a:pt x="359064" y="276266"/>
                </a:cubicBezTo>
                <a:cubicBezTo>
                  <a:pt x="343806" y="276266"/>
                  <a:pt x="331437" y="263897"/>
                  <a:pt x="331437" y="248639"/>
                </a:cubicBezTo>
                <a:cubicBezTo>
                  <a:pt x="331437" y="233381"/>
                  <a:pt x="343806" y="221012"/>
                  <a:pt x="359064" y="221012"/>
                </a:cubicBezTo>
                <a:close/>
                <a:moveTo>
                  <a:pt x="248585" y="221012"/>
                </a:moveTo>
                <a:cubicBezTo>
                  <a:pt x="263843" y="221012"/>
                  <a:pt x="276212" y="233381"/>
                  <a:pt x="276212" y="248639"/>
                </a:cubicBezTo>
                <a:cubicBezTo>
                  <a:pt x="276212" y="263897"/>
                  <a:pt x="263843" y="276266"/>
                  <a:pt x="248585" y="276266"/>
                </a:cubicBezTo>
                <a:cubicBezTo>
                  <a:pt x="233327" y="276266"/>
                  <a:pt x="220958" y="263897"/>
                  <a:pt x="220958" y="248639"/>
                </a:cubicBezTo>
                <a:cubicBezTo>
                  <a:pt x="220958" y="233381"/>
                  <a:pt x="233327" y="221012"/>
                  <a:pt x="248585" y="221012"/>
                </a:cubicBezTo>
                <a:close/>
                <a:moveTo>
                  <a:pt x="138106" y="221012"/>
                </a:moveTo>
                <a:cubicBezTo>
                  <a:pt x="153364" y="221012"/>
                  <a:pt x="165733" y="233381"/>
                  <a:pt x="165733" y="248639"/>
                </a:cubicBezTo>
                <a:cubicBezTo>
                  <a:pt x="165733" y="263897"/>
                  <a:pt x="153364" y="276266"/>
                  <a:pt x="138106" y="276266"/>
                </a:cubicBezTo>
                <a:cubicBezTo>
                  <a:pt x="122848" y="276266"/>
                  <a:pt x="110479" y="263897"/>
                  <a:pt x="110479" y="248639"/>
                </a:cubicBezTo>
                <a:cubicBezTo>
                  <a:pt x="110479" y="233381"/>
                  <a:pt x="122848" y="221012"/>
                  <a:pt x="138106" y="221012"/>
                </a:cubicBezTo>
                <a:close/>
                <a:moveTo>
                  <a:pt x="27627" y="221012"/>
                </a:moveTo>
                <a:cubicBezTo>
                  <a:pt x="42885" y="221012"/>
                  <a:pt x="55254" y="233381"/>
                  <a:pt x="55254" y="248639"/>
                </a:cubicBezTo>
                <a:cubicBezTo>
                  <a:pt x="55254" y="263897"/>
                  <a:pt x="42885" y="276266"/>
                  <a:pt x="27627" y="276266"/>
                </a:cubicBezTo>
                <a:cubicBezTo>
                  <a:pt x="12369" y="276266"/>
                  <a:pt x="0" y="263897"/>
                  <a:pt x="0" y="248639"/>
                </a:cubicBezTo>
                <a:cubicBezTo>
                  <a:pt x="0" y="233381"/>
                  <a:pt x="12369" y="221012"/>
                  <a:pt x="27627" y="221012"/>
                </a:cubicBezTo>
                <a:close/>
                <a:moveTo>
                  <a:pt x="1132416" y="110506"/>
                </a:moveTo>
                <a:cubicBezTo>
                  <a:pt x="1147674" y="110506"/>
                  <a:pt x="1160043" y="122875"/>
                  <a:pt x="1160043" y="138133"/>
                </a:cubicBezTo>
                <a:cubicBezTo>
                  <a:pt x="1160043" y="153391"/>
                  <a:pt x="1147674" y="165760"/>
                  <a:pt x="1132416" y="165760"/>
                </a:cubicBezTo>
                <a:cubicBezTo>
                  <a:pt x="1117158" y="165760"/>
                  <a:pt x="1104789" y="153391"/>
                  <a:pt x="1104789" y="138133"/>
                </a:cubicBezTo>
                <a:cubicBezTo>
                  <a:pt x="1104789" y="122875"/>
                  <a:pt x="1117158" y="110506"/>
                  <a:pt x="1132416" y="110506"/>
                </a:cubicBezTo>
                <a:close/>
                <a:moveTo>
                  <a:pt x="1021937" y="110506"/>
                </a:moveTo>
                <a:cubicBezTo>
                  <a:pt x="1037195" y="110506"/>
                  <a:pt x="1049564" y="122875"/>
                  <a:pt x="1049564" y="138133"/>
                </a:cubicBezTo>
                <a:cubicBezTo>
                  <a:pt x="1049564" y="153391"/>
                  <a:pt x="1037195" y="165760"/>
                  <a:pt x="1021937" y="165760"/>
                </a:cubicBezTo>
                <a:cubicBezTo>
                  <a:pt x="1006679" y="165760"/>
                  <a:pt x="994310" y="153391"/>
                  <a:pt x="994310" y="138133"/>
                </a:cubicBezTo>
                <a:cubicBezTo>
                  <a:pt x="994310" y="122875"/>
                  <a:pt x="1006679" y="110506"/>
                  <a:pt x="1021937" y="110506"/>
                </a:cubicBezTo>
                <a:close/>
                <a:moveTo>
                  <a:pt x="911458" y="110506"/>
                </a:moveTo>
                <a:cubicBezTo>
                  <a:pt x="926716" y="110506"/>
                  <a:pt x="939085" y="122875"/>
                  <a:pt x="939085" y="138133"/>
                </a:cubicBezTo>
                <a:cubicBezTo>
                  <a:pt x="939085" y="153391"/>
                  <a:pt x="926716" y="165760"/>
                  <a:pt x="911458" y="165760"/>
                </a:cubicBezTo>
                <a:cubicBezTo>
                  <a:pt x="896200" y="165760"/>
                  <a:pt x="883831" y="153391"/>
                  <a:pt x="883831" y="138133"/>
                </a:cubicBezTo>
                <a:cubicBezTo>
                  <a:pt x="883831" y="122875"/>
                  <a:pt x="896200" y="110506"/>
                  <a:pt x="911458" y="110506"/>
                </a:cubicBezTo>
                <a:close/>
                <a:moveTo>
                  <a:pt x="800979" y="110506"/>
                </a:moveTo>
                <a:cubicBezTo>
                  <a:pt x="816237" y="110506"/>
                  <a:pt x="828606" y="122875"/>
                  <a:pt x="828606" y="138133"/>
                </a:cubicBezTo>
                <a:cubicBezTo>
                  <a:pt x="828606" y="153391"/>
                  <a:pt x="816237" y="165760"/>
                  <a:pt x="800979" y="165760"/>
                </a:cubicBezTo>
                <a:cubicBezTo>
                  <a:pt x="785721" y="165760"/>
                  <a:pt x="773352" y="153391"/>
                  <a:pt x="773352" y="138133"/>
                </a:cubicBezTo>
                <a:cubicBezTo>
                  <a:pt x="773352" y="122875"/>
                  <a:pt x="785721" y="110506"/>
                  <a:pt x="800979" y="110506"/>
                </a:cubicBezTo>
                <a:close/>
                <a:moveTo>
                  <a:pt x="690500" y="110506"/>
                </a:moveTo>
                <a:cubicBezTo>
                  <a:pt x="705758" y="110506"/>
                  <a:pt x="718127" y="122875"/>
                  <a:pt x="718127" y="138133"/>
                </a:cubicBezTo>
                <a:cubicBezTo>
                  <a:pt x="718127" y="153391"/>
                  <a:pt x="705758" y="165760"/>
                  <a:pt x="690500" y="165760"/>
                </a:cubicBezTo>
                <a:cubicBezTo>
                  <a:pt x="675242" y="165760"/>
                  <a:pt x="662873" y="153391"/>
                  <a:pt x="662873" y="138133"/>
                </a:cubicBezTo>
                <a:cubicBezTo>
                  <a:pt x="662873" y="122875"/>
                  <a:pt x="675242" y="110506"/>
                  <a:pt x="690500" y="110506"/>
                </a:cubicBezTo>
                <a:close/>
                <a:moveTo>
                  <a:pt x="580021" y="110506"/>
                </a:moveTo>
                <a:cubicBezTo>
                  <a:pt x="595279" y="110506"/>
                  <a:pt x="607648" y="122875"/>
                  <a:pt x="607648" y="138133"/>
                </a:cubicBezTo>
                <a:cubicBezTo>
                  <a:pt x="607648" y="153391"/>
                  <a:pt x="595279" y="165760"/>
                  <a:pt x="580021" y="165760"/>
                </a:cubicBezTo>
                <a:cubicBezTo>
                  <a:pt x="564763" y="165760"/>
                  <a:pt x="552394" y="153391"/>
                  <a:pt x="552394" y="138133"/>
                </a:cubicBezTo>
                <a:cubicBezTo>
                  <a:pt x="552394" y="122875"/>
                  <a:pt x="564763" y="110506"/>
                  <a:pt x="580021" y="110506"/>
                </a:cubicBezTo>
                <a:close/>
                <a:moveTo>
                  <a:pt x="469543" y="110506"/>
                </a:moveTo>
                <a:cubicBezTo>
                  <a:pt x="484801" y="110506"/>
                  <a:pt x="497170" y="122875"/>
                  <a:pt x="497170" y="138133"/>
                </a:cubicBezTo>
                <a:cubicBezTo>
                  <a:pt x="497170" y="153391"/>
                  <a:pt x="484801" y="165760"/>
                  <a:pt x="469543" y="165760"/>
                </a:cubicBezTo>
                <a:cubicBezTo>
                  <a:pt x="454285" y="165760"/>
                  <a:pt x="441916" y="153391"/>
                  <a:pt x="441916" y="138133"/>
                </a:cubicBezTo>
                <a:cubicBezTo>
                  <a:pt x="441916" y="122875"/>
                  <a:pt x="454285" y="110506"/>
                  <a:pt x="469543" y="110506"/>
                </a:cubicBezTo>
                <a:close/>
                <a:moveTo>
                  <a:pt x="359064" y="110506"/>
                </a:moveTo>
                <a:cubicBezTo>
                  <a:pt x="374322" y="110506"/>
                  <a:pt x="386691" y="122875"/>
                  <a:pt x="386691" y="138133"/>
                </a:cubicBezTo>
                <a:cubicBezTo>
                  <a:pt x="386691" y="153391"/>
                  <a:pt x="374322" y="165760"/>
                  <a:pt x="359064" y="165760"/>
                </a:cubicBezTo>
                <a:cubicBezTo>
                  <a:pt x="343806" y="165760"/>
                  <a:pt x="331437" y="153391"/>
                  <a:pt x="331437" y="138133"/>
                </a:cubicBezTo>
                <a:cubicBezTo>
                  <a:pt x="331437" y="122875"/>
                  <a:pt x="343806" y="110506"/>
                  <a:pt x="359064" y="110506"/>
                </a:cubicBezTo>
                <a:close/>
                <a:moveTo>
                  <a:pt x="248585" y="110506"/>
                </a:moveTo>
                <a:cubicBezTo>
                  <a:pt x="263843" y="110506"/>
                  <a:pt x="276212" y="122875"/>
                  <a:pt x="276212" y="138133"/>
                </a:cubicBezTo>
                <a:cubicBezTo>
                  <a:pt x="276212" y="153391"/>
                  <a:pt x="263843" y="165760"/>
                  <a:pt x="248585" y="165760"/>
                </a:cubicBezTo>
                <a:cubicBezTo>
                  <a:pt x="233327" y="165760"/>
                  <a:pt x="220958" y="153391"/>
                  <a:pt x="220958" y="138133"/>
                </a:cubicBezTo>
                <a:cubicBezTo>
                  <a:pt x="220958" y="122875"/>
                  <a:pt x="233327" y="110506"/>
                  <a:pt x="248585" y="110506"/>
                </a:cubicBezTo>
                <a:close/>
                <a:moveTo>
                  <a:pt x="138106" y="110506"/>
                </a:moveTo>
                <a:cubicBezTo>
                  <a:pt x="153364" y="110506"/>
                  <a:pt x="165733" y="122875"/>
                  <a:pt x="165733" y="138133"/>
                </a:cubicBezTo>
                <a:cubicBezTo>
                  <a:pt x="165733" y="153391"/>
                  <a:pt x="153364" y="165760"/>
                  <a:pt x="138106" y="165760"/>
                </a:cubicBezTo>
                <a:cubicBezTo>
                  <a:pt x="122848" y="165760"/>
                  <a:pt x="110479" y="153391"/>
                  <a:pt x="110479" y="138133"/>
                </a:cubicBezTo>
                <a:cubicBezTo>
                  <a:pt x="110479" y="122875"/>
                  <a:pt x="122848" y="110506"/>
                  <a:pt x="138106" y="110506"/>
                </a:cubicBezTo>
                <a:close/>
                <a:moveTo>
                  <a:pt x="27627" y="110506"/>
                </a:moveTo>
                <a:cubicBezTo>
                  <a:pt x="42885" y="110506"/>
                  <a:pt x="55254" y="122875"/>
                  <a:pt x="55254" y="138133"/>
                </a:cubicBezTo>
                <a:cubicBezTo>
                  <a:pt x="55254" y="153391"/>
                  <a:pt x="42885" y="165760"/>
                  <a:pt x="27627" y="165760"/>
                </a:cubicBezTo>
                <a:cubicBezTo>
                  <a:pt x="12369" y="165760"/>
                  <a:pt x="0" y="153391"/>
                  <a:pt x="0" y="138133"/>
                </a:cubicBezTo>
                <a:cubicBezTo>
                  <a:pt x="0" y="122875"/>
                  <a:pt x="12369" y="110506"/>
                  <a:pt x="27627" y="110506"/>
                </a:cubicBezTo>
                <a:close/>
                <a:moveTo>
                  <a:pt x="1132416" y="0"/>
                </a:moveTo>
                <a:cubicBezTo>
                  <a:pt x="1147674" y="0"/>
                  <a:pt x="1160043" y="12369"/>
                  <a:pt x="1160043" y="27627"/>
                </a:cubicBezTo>
                <a:cubicBezTo>
                  <a:pt x="1160043" y="42885"/>
                  <a:pt x="1147674" y="55254"/>
                  <a:pt x="1132416" y="55254"/>
                </a:cubicBezTo>
                <a:cubicBezTo>
                  <a:pt x="1117158" y="55254"/>
                  <a:pt x="1104789" y="42885"/>
                  <a:pt x="1104789" y="27627"/>
                </a:cubicBezTo>
                <a:cubicBezTo>
                  <a:pt x="1104789" y="12369"/>
                  <a:pt x="1117158" y="0"/>
                  <a:pt x="1132416" y="0"/>
                </a:cubicBezTo>
                <a:close/>
                <a:moveTo>
                  <a:pt x="1021937" y="0"/>
                </a:moveTo>
                <a:cubicBezTo>
                  <a:pt x="1037195" y="0"/>
                  <a:pt x="1049564" y="12369"/>
                  <a:pt x="1049564" y="27627"/>
                </a:cubicBezTo>
                <a:cubicBezTo>
                  <a:pt x="1049564" y="42885"/>
                  <a:pt x="1037195" y="55254"/>
                  <a:pt x="1021937" y="55254"/>
                </a:cubicBezTo>
                <a:cubicBezTo>
                  <a:pt x="1006679" y="55254"/>
                  <a:pt x="994310" y="42885"/>
                  <a:pt x="994310" y="27627"/>
                </a:cubicBezTo>
                <a:cubicBezTo>
                  <a:pt x="994310" y="12369"/>
                  <a:pt x="1006679" y="0"/>
                  <a:pt x="1021937" y="0"/>
                </a:cubicBezTo>
                <a:close/>
                <a:moveTo>
                  <a:pt x="911458" y="0"/>
                </a:moveTo>
                <a:cubicBezTo>
                  <a:pt x="926716" y="0"/>
                  <a:pt x="939085" y="12369"/>
                  <a:pt x="939085" y="27627"/>
                </a:cubicBezTo>
                <a:cubicBezTo>
                  <a:pt x="939085" y="42885"/>
                  <a:pt x="926716" y="55254"/>
                  <a:pt x="911458" y="55254"/>
                </a:cubicBezTo>
                <a:cubicBezTo>
                  <a:pt x="896200" y="55254"/>
                  <a:pt x="883831" y="42885"/>
                  <a:pt x="883831" y="27627"/>
                </a:cubicBezTo>
                <a:cubicBezTo>
                  <a:pt x="883831" y="12369"/>
                  <a:pt x="896200" y="0"/>
                  <a:pt x="911458" y="0"/>
                </a:cubicBezTo>
                <a:close/>
                <a:moveTo>
                  <a:pt x="800979" y="0"/>
                </a:moveTo>
                <a:cubicBezTo>
                  <a:pt x="816237" y="0"/>
                  <a:pt x="828606" y="12369"/>
                  <a:pt x="828606" y="27627"/>
                </a:cubicBezTo>
                <a:cubicBezTo>
                  <a:pt x="828606" y="42885"/>
                  <a:pt x="816237" y="55254"/>
                  <a:pt x="800979" y="55254"/>
                </a:cubicBezTo>
                <a:cubicBezTo>
                  <a:pt x="785721" y="55254"/>
                  <a:pt x="773352" y="42885"/>
                  <a:pt x="773352" y="27627"/>
                </a:cubicBezTo>
                <a:cubicBezTo>
                  <a:pt x="773352" y="12369"/>
                  <a:pt x="785721" y="0"/>
                  <a:pt x="800979" y="0"/>
                </a:cubicBezTo>
                <a:close/>
                <a:moveTo>
                  <a:pt x="690500" y="0"/>
                </a:moveTo>
                <a:cubicBezTo>
                  <a:pt x="705758" y="0"/>
                  <a:pt x="718127" y="12369"/>
                  <a:pt x="718127" y="27627"/>
                </a:cubicBezTo>
                <a:cubicBezTo>
                  <a:pt x="718127" y="42885"/>
                  <a:pt x="705758" y="55254"/>
                  <a:pt x="690500" y="55254"/>
                </a:cubicBezTo>
                <a:cubicBezTo>
                  <a:pt x="675242" y="55254"/>
                  <a:pt x="662873" y="42885"/>
                  <a:pt x="662873" y="27627"/>
                </a:cubicBezTo>
                <a:cubicBezTo>
                  <a:pt x="662873" y="12369"/>
                  <a:pt x="675242" y="0"/>
                  <a:pt x="690500" y="0"/>
                </a:cubicBezTo>
                <a:close/>
                <a:moveTo>
                  <a:pt x="580021" y="0"/>
                </a:moveTo>
                <a:cubicBezTo>
                  <a:pt x="595279" y="0"/>
                  <a:pt x="607648" y="12369"/>
                  <a:pt x="607648" y="27627"/>
                </a:cubicBezTo>
                <a:cubicBezTo>
                  <a:pt x="607648" y="42885"/>
                  <a:pt x="595279" y="55254"/>
                  <a:pt x="580021" y="55254"/>
                </a:cubicBezTo>
                <a:cubicBezTo>
                  <a:pt x="564763" y="55254"/>
                  <a:pt x="552394" y="42885"/>
                  <a:pt x="552394" y="27627"/>
                </a:cubicBezTo>
                <a:cubicBezTo>
                  <a:pt x="552394" y="12369"/>
                  <a:pt x="564763" y="0"/>
                  <a:pt x="580021" y="0"/>
                </a:cubicBezTo>
                <a:close/>
                <a:moveTo>
                  <a:pt x="469543" y="0"/>
                </a:moveTo>
                <a:cubicBezTo>
                  <a:pt x="484801" y="0"/>
                  <a:pt x="497170" y="12369"/>
                  <a:pt x="497170" y="27627"/>
                </a:cubicBezTo>
                <a:cubicBezTo>
                  <a:pt x="497170" y="42885"/>
                  <a:pt x="484801" y="55254"/>
                  <a:pt x="469543" y="55254"/>
                </a:cubicBezTo>
                <a:cubicBezTo>
                  <a:pt x="454285" y="55254"/>
                  <a:pt x="441916" y="42885"/>
                  <a:pt x="441916" y="27627"/>
                </a:cubicBezTo>
                <a:cubicBezTo>
                  <a:pt x="441916" y="12369"/>
                  <a:pt x="454285" y="0"/>
                  <a:pt x="469543" y="0"/>
                </a:cubicBezTo>
                <a:close/>
                <a:moveTo>
                  <a:pt x="359064" y="0"/>
                </a:moveTo>
                <a:cubicBezTo>
                  <a:pt x="374322" y="0"/>
                  <a:pt x="386691" y="12369"/>
                  <a:pt x="386691" y="27627"/>
                </a:cubicBezTo>
                <a:cubicBezTo>
                  <a:pt x="386691" y="42885"/>
                  <a:pt x="374322" y="55254"/>
                  <a:pt x="359064" y="55254"/>
                </a:cubicBezTo>
                <a:cubicBezTo>
                  <a:pt x="343806" y="55254"/>
                  <a:pt x="331437" y="42885"/>
                  <a:pt x="331437" y="27627"/>
                </a:cubicBezTo>
                <a:cubicBezTo>
                  <a:pt x="331437" y="12369"/>
                  <a:pt x="343806" y="0"/>
                  <a:pt x="359064" y="0"/>
                </a:cubicBezTo>
                <a:close/>
                <a:moveTo>
                  <a:pt x="248585" y="0"/>
                </a:moveTo>
                <a:cubicBezTo>
                  <a:pt x="263843" y="0"/>
                  <a:pt x="276212" y="12369"/>
                  <a:pt x="276212" y="27627"/>
                </a:cubicBezTo>
                <a:cubicBezTo>
                  <a:pt x="276212" y="42885"/>
                  <a:pt x="263843" y="55254"/>
                  <a:pt x="248585" y="55254"/>
                </a:cubicBezTo>
                <a:cubicBezTo>
                  <a:pt x="233327" y="55254"/>
                  <a:pt x="220958" y="42885"/>
                  <a:pt x="220958" y="27627"/>
                </a:cubicBezTo>
                <a:cubicBezTo>
                  <a:pt x="220958" y="12369"/>
                  <a:pt x="233327" y="0"/>
                  <a:pt x="248585" y="0"/>
                </a:cubicBezTo>
                <a:close/>
                <a:moveTo>
                  <a:pt x="138106" y="0"/>
                </a:moveTo>
                <a:cubicBezTo>
                  <a:pt x="153364" y="0"/>
                  <a:pt x="165733" y="12369"/>
                  <a:pt x="165733" y="27627"/>
                </a:cubicBezTo>
                <a:cubicBezTo>
                  <a:pt x="165733" y="42885"/>
                  <a:pt x="153364" y="55254"/>
                  <a:pt x="138106" y="55254"/>
                </a:cubicBezTo>
                <a:cubicBezTo>
                  <a:pt x="122848" y="55254"/>
                  <a:pt x="110479" y="42885"/>
                  <a:pt x="110479" y="27627"/>
                </a:cubicBezTo>
                <a:cubicBezTo>
                  <a:pt x="110479" y="12369"/>
                  <a:pt x="122848" y="0"/>
                  <a:pt x="138106" y="0"/>
                </a:cubicBezTo>
                <a:close/>
                <a:moveTo>
                  <a:pt x="27627" y="0"/>
                </a:moveTo>
                <a:cubicBezTo>
                  <a:pt x="42885" y="0"/>
                  <a:pt x="55254" y="12369"/>
                  <a:pt x="55254" y="27627"/>
                </a:cubicBezTo>
                <a:cubicBezTo>
                  <a:pt x="55254" y="42885"/>
                  <a:pt x="42885" y="55254"/>
                  <a:pt x="27627" y="55254"/>
                </a:cubicBezTo>
                <a:cubicBezTo>
                  <a:pt x="12369" y="55254"/>
                  <a:pt x="0" y="42885"/>
                  <a:pt x="0" y="27627"/>
                </a:cubicBezTo>
                <a:cubicBezTo>
                  <a:pt x="0" y="12369"/>
                  <a:pt x="12369" y="0"/>
                  <a:pt x="27627" y="0"/>
                </a:cubicBezTo>
                <a:close/>
              </a:path>
            </a:pathLst>
          </a:custGeom>
          <a:gradFill>
            <a:gsLst>
              <a:gs pos="0">
                <a:schemeClr val="bg1"/>
              </a:gs>
              <a:gs pos="100000">
                <a:schemeClr val="bg1">
                  <a:alpha val="0"/>
                </a:schemeClr>
              </a:gs>
            </a:gsLst>
            <a:lin ang="0" scaled="0"/>
          </a:gradFill>
          <a:ln w="1905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854607" y="5318800"/>
            <a:ext cx="3391130" cy="948650"/>
          </a:xfrm>
          <a:prstGeom prst="rect">
            <a:avLst/>
          </a:prstGeom>
          <a:noFill/>
          <a:ln>
            <a:noFill/>
          </a:ln>
        </p:spPr>
        <p:txBody>
          <a:bodyPr vert="horz" wrap="square" lIns="91440" tIns="45720" rIns="91440" bIns="45720" rtlCol="0" anchor="t"/>
          <a:lstStyle/>
          <a:p>
            <a:pPr algn="l"/>
            <a:r>
              <a:rPr kumimoji="1" lang="en-US" altLang="zh-CN" sz="5400">
                <a:ln w="12700">
                  <a:noFill/>
                </a:ln>
                <a:solidFill>
                  <a:srgbClr val="FFFFFF">
                    <a:alpha val="50000"/>
                  </a:srgbClr>
                </a:solidFill>
                <a:latin typeface="OPPOSans H"/>
                <a:ea typeface="OPPOSans H"/>
                <a:cs typeface="OPPOSans H"/>
              </a:rPr>
              <a:t>20XX</a:t>
            </a:r>
            <a:endParaRPr kumimoji="1" lang="zh-CN" altLang="en-US"/>
          </a:p>
        </p:txBody>
      </p:sp>
      <p:sp>
        <p:nvSpPr>
          <p:cNvPr id="8" name="标题 1"/>
          <p:cNvSpPr txBox="1"/>
          <p:nvPr/>
        </p:nvSpPr>
        <p:spPr>
          <a:xfrm>
            <a:off x="8195780" y="-933450"/>
            <a:ext cx="3260442" cy="4427827"/>
          </a:xfrm>
          <a:prstGeom prst="rect">
            <a:avLst/>
          </a:prstGeom>
          <a:noFill/>
          <a:ln>
            <a:noFill/>
          </a:ln>
        </p:spPr>
        <p:txBody>
          <a:bodyPr vert="horz" wrap="square" lIns="91440" tIns="45720" rIns="91440" bIns="45720" rtlCol="0" anchor="b"/>
          <a:lstStyle/>
          <a:p>
            <a:pPr algn="r"/>
            <a:r>
              <a:rPr kumimoji="1" lang="en-US" altLang="zh-CN" sz="11500">
                <a:ln w="12700">
                  <a:noFill/>
                </a:ln>
                <a:solidFill>
                  <a:srgbClr val="F84D4D">
                    <a:alpha val="100000"/>
                  </a:srgbClr>
                </a:solidFill>
                <a:latin typeface="OPPOSans H"/>
                <a:ea typeface="OPPOSans H"/>
                <a:cs typeface="OPPOSans H"/>
              </a:rPr>
              <a:t>04</a:t>
            </a:r>
            <a:endParaRPr kumimoji="1" lang="zh-CN" altLang="en-US"/>
          </a:p>
        </p:txBody>
      </p:sp>
      <p:sp>
        <p:nvSpPr>
          <p:cNvPr id="9" name="标题 1"/>
          <p:cNvSpPr txBox="1"/>
          <p:nvPr/>
        </p:nvSpPr>
        <p:spPr>
          <a:xfrm rot="20770106">
            <a:off x="11438186" y="5977406"/>
            <a:ext cx="879386" cy="943840"/>
          </a:xfrm>
          <a:custGeom>
            <a:avLst/>
            <a:gdLst>
              <a:gd name="connsiteX0" fmla="*/ 879386 w 879386"/>
              <a:gd name="connsiteY0" fmla="*/ 0 h 943840"/>
              <a:gd name="connsiteX1" fmla="*/ 647005 w 879386"/>
              <a:gd name="connsiteY1" fmla="*/ 943840 h 943840"/>
              <a:gd name="connsiteX2" fmla="*/ 0 w 879386"/>
              <a:gd name="connsiteY2" fmla="*/ 784542 h 943840"/>
              <a:gd name="connsiteX3" fmla="*/ 0 w 879386"/>
              <a:gd name="connsiteY3" fmla="*/ 296946 h 943840"/>
              <a:gd name="connsiteX4" fmla="*/ 296946 w 879386"/>
              <a:gd name="connsiteY4" fmla="*/ 0 h 943840"/>
            </a:gdLst>
            <a:ahLst/>
            <a:cxnLst/>
            <a:rect l="l" t="t" r="r" b="b"/>
            <a:pathLst>
              <a:path w="879386" h="943840">
                <a:moveTo>
                  <a:pt x="879386" y="0"/>
                </a:moveTo>
                <a:lnTo>
                  <a:pt x="647005" y="943840"/>
                </a:lnTo>
                <a:lnTo>
                  <a:pt x="0" y="784542"/>
                </a:lnTo>
                <a:lnTo>
                  <a:pt x="0" y="296946"/>
                </a:lnTo>
                <a:cubicBezTo>
                  <a:pt x="0" y="132947"/>
                  <a:pt x="132947" y="0"/>
                  <a:pt x="296946" y="0"/>
                </a:cubicBezTo>
                <a:close/>
              </a:path>
            </a:pathLst>
          </a:custGeom>
          <a:gradFill>
            <a:gsLst>
              <a:gs pos="0">
                <a:schemeClr val="accent1">
                  <a:lumMod val="60000"/>
                  <a:lumOff val="40000"/>
                </a:schemeClr>
              </a:gs>
              <a:gs pos="100000">
                <a:schemeClr val="accent1"/>
              </a:gs>
            </a:gsLst>
            <a:lin ang="13500000" scaled="0"/>
          </a:gradFill>
          <a:ln w="1905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9327867" y="572638"/>
            <a:ext cx="2101474" cy="260958"/>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solidFill>
          <a:ln w="9525" cap="flat">
            <a:noFill/>
            <a:miter/>
          </a:ln>
        </p:spPr>
        <p:txBody>
          <a:bodyPr vert="horz" wrap="square" lIns="91440" tIns="45720" rIns="91440" bIns="45720" rtlCol="0" anchor="ctr"/>
          <a:lstStyle/>
          <a:p>
            <a:pPr algn="l"/>
            <a:endParaRPr kumimoji="1" lang="zh-CN" altLang="en-US"/>
          </a:p>
        </p:txBody>
      </p:sp>
      <p:sp>
        <p:nvSpPr>
          <p:cNvPr id="11" name="标题 1"/>
          <p:cNvSpPr txBox="1"/>
          <p:nvPr/>
        </p:nvSpPr>
        <p:spPr>
          <a:xfrm>
            <a:off x="5855257" y="3407756"/>
            <a:ext cx="5600965" cy="2973994"/>
          </a:xfrm>
          <a:prstGeom prst="rect">
            <a:avLst/>
          </a:prstGeom>
          <a:noFill/>
          <a:ln>
            <a:noFill/>
          </a:ln>
        </p:spPr>
        <p:txBody>
          <a:bodyPr vert="horz" wrap="square" lIns="91440" tIns="45720" rIns="91440" bIns="45720" rtlCol="0" anchor="t"/>
          <a:lstStyle/>
          <a:p>
            <a:pPr algn="r"/>
            <a:r>
              <a:rPr kumimoji="1" lang="en-US" altLang="zh-CN" sz="3600">
                <a:ln w="12700">
                  <a:noFill/>
                </a:ln>
                <a:solidFill>
                  <a:srgbClr val="595959">
                    <a:alpha val="100000"/>
                  </a:srgbClr>
                </a:solidFill>
                <a:latin typeface="SourceHanSerifJP-Bold"/>
                <a:ea typeface="SourceHanSerifJP-Bold"/>
                <a:cs typeface="SourceHanSerifJP-Bold"/>
              </a:rPr>
              <a:t>ターゲットユーザー</a:t>
            </a:r>
            <a:endParaRPr kumimoji="1"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20246349">
            <a:off x="-45371" y="6243250"/>
            <a:ext cx="932190" cy="825147"/>
          </a:xfrm>
          <a:custGeom>
            <a:avLst/>
            <a:gdLst>
              <a:gd name="connsiteX0" fmla="*/ 753416 w 932190"/>
              <a:gd name="connsiteY0" fmla="*/ 23003 h 825147"/>
              <a:gd name="connsiteX1" fmla="*/ 932190 w 932190"/>
              <a:gd name="connsiteY1" fmla="*/ 292711 h 825147"/>
              <a:gd name="connsiteX2" fmla="*/ 932190 w 932190"/>
              <a:gd name="connsiteY2" fmla="*/ 825147 h 825147"/>
              <a:gd name="connsiteX3" fmla="*/ 0 w 932190"/>
              <a:gd name="connsiteY3" fmla="*/ 437861 h 825147"/>
              <a:gd name="connsiteX4" fmla="*/ 181913 w 932190"/>
              <a:gd name="connsiteY4" fmla="*/ 0 h 825147"/>
              <a:gd name="connsiteX5" fmla="*/ 639479 w 932190"/>
              <a:gd name="connsiteY5" fmla="*/ 0 h 825147"/>
              <a:gd name="connsiteX6" fmla="*/ 753416 w 932190"/>
              <a:gd name="connsiteY6" fmla="*/ 23003 h 825147"/>
            </a:gdLst>
            <a:ahLst/>
            <a:cxnLst/>
            <a:rect l="l" t="t" r="r" b="b"/>
            <a:pathLst>
              <a:path w="932190" h="825147">
                <a:moveTo>
                  <a:pt x="753416" y="23003"/>
                </a:moveTo>
                <a:cubicBezTo>
                  <a:pt x="858474" y="67439"/>
                  <a:pt x="932190" y="171466"/>
                  <a:pt x="932190" y="292711"/>
                </a:cubicBezTo>
                <a:lnTo>
                  <a:pt x="932190" y="825147"/>
                </a:lnTo>
                <a:lnTo>
                  <a:pt x="0" y="437861"/>
                </a:lnTo>
                <a:lnTo>
                  <a:pt x="181913" y="0"/>
                </a:lnTo>
                <a:lnTo>
                  <a:pt x="639479" y="0"/>
                </a:lnTo>
                <a:cubicBezTo>
                  <a:pt x="679894" y="0"/>
                  <a:pt x="718396" y="8191"/>
                  <a:pt x="753416" y="23003"/>
                </a:cubicBezTo>
                <a:close/>
              </a:path>
            </a:pathLst>
          </a:custGeom>
          <a:gradFill>
            <a:gsLst>
              <a:gs pos="0">
                <a:schemeClr val="accent1">
                  <a:lumMod val="60000"/>
                  <a:lumOff val="40000"/>
                </a:schemeClr>
              </a:gs>
              <a:gs pos="100000">
                <a:schemeClr val="accent1"/>
              </a:gs>
            </a:gsLst>
            <a:lin ang="18900000" scaled="0"/>
          </a:gradFill>
          <a:ln w="1905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18873197">
            <a:off x="10600017" y="6034102"/>
            <a:ext cx="1064420" cy="1414162"/>
          </a:xfrm>
          <a:custGeom>
            <a:avLst/>
            <a:gdLst>
              <a:gd name="connsiteX0" fmla="*/ 901631 w 1064420"/>
              <a:gd name="connsiteY0" fmla="*/ 162789 h 1414162"/>
              <a:gd name="connsiteX1" fmla="*/ 1064420 w 1064420"/>
              <a:gd name="connsiteY1" fmla="*/ 555797 h 1414162"/>
              <a:gd name="connsiteX2" fmla="*/ 1064419 w 1064420"/>
              <a:gd name="connsiteY2" fmla="*/ 1414162 h 1414162"/>
              <a:gd name="connsiteX3" fmla="*/ 0 w 1064420"/>
              <a:gd name="connsiteY3" fmla="*/ 333014 h 1414162"/>
              <a:gd name="connsiteX4" fmla="*/ 47747 w 1064420"/>
              <a:gd name="connsiteY4" fmla="*/ 245046 h 1414162"/>
              <a:gd name="connsiteX5" fmla="*/ 508623 w 1064420"/>
              <a:gd name="connsiteY5" fmla="*/ 0 h 1414162"/>
              <a:gd name="connsiteX6" fmla="*/ 901631 w 1064420"/>
              <a:gd name="connsiteY6" fmla="*/ 162789 h 1414162"/>
            </a:gdLst>
            <a:ahLst/>
            <a:cxnLst/>
            <a:rect l="l" t="t" r="r" b="b"/>
            <a:pathLst>
              <a:path w="1064420" h="1414162">
                <a:moveTo>
                  <a:pt x="901631" y="162789"/>
                </a:moveTo>
                <a:cubicBezTo>
                  <a:pt x="1002210" y="263369"/>
                  <a:pt x="1064420" y="402318"/>
                  <a:pt x="1064420" y="555797"/>
                </a:cubicBezTo>
                <a:lnTo>
                  <a:pt x="1064419" y="1414162"/>
                </a:lnTo>
                <a:lnTo>
                  <a:pt x="0" y="333014"/>
                </a:lnTo>
                <a:lnTo>
                  <a:pt x="47747" y="245046"/>
                </a:lnTo>
                <a:cubicBezTo>
                  <a:pt x="147628" y="97203"/>
                  <a:pt x="316774" y="-1"/>
                  <a:pt x="508623" y="0"/>
                </a:cubicBezTo>
                <a:cubicBezTo>
                  <a:pt x="662102" y="0"/>
                  <a:pt x="801052" y="62210"/>
                  <a:pt x="901631" y="162789"/>
                </a:cubicBezTo>
                <a:close/>
              </a:path>
            </a:pathLst>
          </a:custGeom>
          <a:gradFill>
            <a:gsLst>
              <a:gs pos="0">
                <a:schemeClr val="accent1">
                  <a:lumMod val="60000"/>
                  <a:lumOff val="40000"/>
                </a:schemeClr>
              </a:gs>
              <a:gs pos="100000">
                <a:schemeClr val="accent1"/>
              </a:gs>
            </a:gsLst>
            <a:lin ang="18900000" scaled="0"/>
          </a:gradFill>
          <a:ln w="19050" cap="sq">
            <a:noFill/>
            <a:miter/>
          </a:ln>
        </p:spPr>
        <p:txBody>
          <a:bodyPr vert="horz" wrap="square" lIns="91440" tIns="45720" rIns="91440" bIns="45720" rtlCol="0" anchor="ctr"/>
          <a:lstStyle/>
          <a:p>
            <a:pPr algn="ctr"/>
            <a:endParaRPr kumimoji="1" lang="zh-CN" altLang="en-US"/>
          </a:p>
        </p:txBody>
      </p:sp>
      <p:pic>
        <p:nvPicPr>
          <p:cNvPr id="4" name="図 3"/>
          <p:cNvPicPr>
            <a:picLocks noChangeAspect="1"/>
          </p:cNvPicPr>
          <p:nvPr/>
        </p:nvPicPr>
        <p:blipFill>
          <a:blip r:embed="rId2">
            <a:alphaModFix/>
          </a:blip>
          <a:srcRect/>
          <a:stretch>
            <a:fillRect/>
          </a:stretch>
        </p:blipFill>
        <p:spPr>
          <a:xfrm>
            <a:off x="858557" y="2003055"/>
            <a:ext cx="2651019" cy="2651019"/>
          </a:xfrm>
          <a:prstGeom prst="rect">
            <a:avLst/>
          </a:prstGeom>
          <a:noFill/>
          <a:ln>
            <a:noFill/>
          </a:ln>
        </p:spPr>
      </p:pic>
      <p:sp>
        <p:nvSpPr>
          <p:cNvPr id="5" name="标题 1"/>
          <p:cNvSpPr txBox="1"/>
          <p:nvPr/>
        </p:nvSpPr>
        <p:spPr>
          <a:xfrm>
            <a:off x="678367" y="1875085"/>
            <a:ext cx="394952" cy="394952"/>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1462712" y="3887544"/>
            <a:ext cx="4336541" cy="1890956"/>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1813328" y="4497249"/>
            <a:ext cx="3635308" cy="1212671"/>
          </a:xfrm>
          <a:prstGeom prst="rect">
            <a:avLst/>
          </a:prstGeom>
          <a:noFill/>
          <a:ln>
            <a:noFill/>
          </a:ln>
        </p:spPr>
        <p:txBody>
          <a:bodyPr vert="horz" wrap="square" lIns="91440" tIns="45720" rIns="91440" bIns="45720" rtlCol="0" anchor="t"/>
          <a:lstStyle/>
          <a:p>
            <a:pPr algn="l"/>
            <a:r>
              <a:rPr kumimoji="1" lang="en-US" altLang="zh-CN" sz="938">
                <a:ln w="12700">
                  <a:noFill/>
                </a:ln>
                <a:solidFill>
                  <a:srgbClr val="FFFFFF">
                    <a:alpha val="100000"/>
                  </a:srgbClr>
                </a:solidFill>
                <a:latin typeface="SourceHanSerifJP-Regular"/>
                <a:ea typeface="SourceHanSerifJP-Regular"/>
                <a:cs typeface="SourceHanSerifJP-Regular"/>
              </a:rPr>
              <a:t>個人のオンラインセキュリティ意識が高まる中、複数のアカウントを持つユーザーは少なくありません。このアプリは、そうした一般的な個人ユーザーに向けて設計されています。
個人ユーザーが直面する共通の問題点を解決し、セキュリティ事故の発生を未然に防ぐためのツールを提供します。</a:t>
            </a:r>
            <a:endParaRPr kumimoji="1" lang="zh-CN" altLang="en-US"/>
          </a:p>
        </p:txBody>
      </p:sp>
      <p:sp>
        <p:nvSpPr>
          <p:cNvPr id="8" name="标题 1"/>
          <p:cNvSpPr txBox="1"/>
          <p:nvPr/>
        </p:nvSpPr>
        <p:spPr>
          <a:xfrm>
            <a:off x="1808533" y="4130257"/>
            <a:ext cx="3644900" cy="358140"/>
          </a:xfrm>
          <a:prstGeom prst="rect">
            <a:avLst/>
          </a:prstGeom>
          <a:noFill/>
          <a:ln>
            <a:noFill/>
          </a:ln>
        </p:spPr>
        <p:txBody>
          <a:bodyPr vert="horz" wrap="square" lIns="91440" tIns="45720" rIns="91440" bIns="45720" rtlCol="0" anchor="b">
            <a:spAutoFit/>
          </a:bodyPr>
          <a:lstStyle/>
          <a:p>
            <a:pPr algn="l"/>
            <a:r>
              <a:rPr kumimoji="1" lang="en-US" altLang="zh-CN" sz="1600">
                <a:ln w="12700">
                  <a:noFill/>
                </a:ln>
                <a:solidFill>
                  <a:srgbClr val="FFFFFF">
                    <a:alpha val="100000"/>
                  </a:srgbClr>
                </a:solidFill>
                <a:latin typeface="SourceHanSerifJP-Bold"/>
                <a:ea typeface="SourceHanSerifJP-Bold"/>
                <a:cs typeface="SourceHanSerifJP-Bold"/>
              </a:rPr>
              <a:t>個人ユーザー</a:t>
            </a:r>
            <a:endParaRPr kumimoji="1" lang="zh-CN" altLang="en-US"/>
          </a:p>
        </p:txBody>
      </p:sp>
      <p:pic>
        <p:nvPicPr>
          <p:cNvPr id="9" name="図 8"/>
          <p:cNvPicPr>
            <a:picLocks noChangeAspect="1"/>
          </p:cNvPicPr>
          <p:nvPr/>
        </p:nvPicPr>
        <p:blipFill>
          <a:blip r:embed="rId3">
            <a:alphaModFix/>
          </a:blip>
          <a:srcRect/>
          <a:stretch>
            <a:fillRect/>
          </a:stretch>
        </p:blipFill>
        <p:spPr>
          <a:xfrm>
            <a:off x="6700057" y="2003055"/>
            <a:ext cx="2651019" cy="2651019"/>
          </a:xfrm>
          <a:prstGeom prst="rect">
            <a:avLst/>
          </a:prstGeom>
          <a:noFill/>
          <a:ln>
            <a:noFill/>
          </a:ln>
        </p:spPr>
      </p:pic>
      <p:sp>
        <p:nvSpPr>
          <p:cNvPr id="10" name="标题 1"/>
          <p:cNvSpPr txBox="1"/>
          <p:nvPr/>
        </p:nvSpPr>
        <p:spPr>
          <a:xfrm>
            <a:off x="6500127" y="1875085"/>
            <a:ext cx="394952" cy="394952"/>
          </a:xfrm>
          <a:prstGeom prst="rect">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7177091" y="3887544"/>
            <a:ext cx="4336541" cy="1894653"/>
          </a:xfrm>
          <a:prstGeom prst="rect">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7519521" y="4497249"/>
            <a:ext cx="3651680" cy="1217751"/>
          </a:xfrm>
          <a:prstGeom prst="rect">
            <a:avLst/>
          </a:prstGeom>
          <a:noFill/>
          <a:ln>
            <a:noFill/>
          </a:ln>
        </p:spPr>
        <p:txBody>
          <a:bodyPr vert="horz" wrap="square" lIns="91440" tIns="45720" rIns="91440" bIns="45720" rtlCol="0" anchor="t"/>
          <a:lstStyle/>
          <a:p>
            <a:pPr algn="l"/>
            <a:r>
              <a:rPr kumimoji="1" lang="en-US" altLang="zh-CN" sz="941">
                <a:ln w="12700">
                  <a:noFill/>
                </a:ln>
                <a:solidFill>
                  <a:srgbClr val="FFFFFF">
                    <a:alpha val="100000"/>
                  </a:srgbClr>
                </a:solidFill>
                <a:latin typeface="SourceHanSerifJP-Regular"/>
                <a:ea typeface="SourceHanSerifJP-Regular"/>
                <a:cs typeface="SourceHanSerifJP-Regular"/>
              </a:rPr>
              <a:t>特に中小企業の従業員は、会社でのセキュリティポリシーに従う必要があります。このアプリは、従業員がそれぞれ安全にパスワードを生成し、管理する手助けをします。
中小企業はリソースも限られているため、簡単かつ効果的なセキュリティ管理が重要となります。</a:t>
            </a:r>
            <a:endParaRPr kumimoji="1" lang="zh-CN" altLang="en-US"/>
          </a:p>
        </p:txBody>
      </p:sp>
      <p:sp>
        <p:nvSpPr>
          <p:cNvPr id="13" name="标题 1"/>
          <p:cNvSpPr txBox="1"/>
          <p:nvPr/>
        </p:nvSpPr>
        <p:spPr>
          <a:xfrm>
            <a:off x="7516561" y="4130257"/>
            <a:ext cx="3657600" cy="358140"/>
          </a:xfrm>
          <a:prstGeom prst="rect">
            <a:avLst/>
          </a:prstGeom>
          <a:noFill/>
          <a:ln>
            <a:noFill/>
          </a:ln>
        </p:spPr>
        <p:txBody>
          <a:bodyPr vert="horz" wrap="square" lIns="91440" tIns="45720" rIns="91440" bIns="45720" rtlCol="0" anchor="b">
            <a:spAutoFit/>
          </a:bodyPr>
          <a:lstStyle/>
          <a:p>
            <a:pPr algn="l"/>
            <a:r>
              <a:rPr kumimoji="1" lang="en-US" altLang="zh-CN" sz="1600">
                <a:ln w="12700">
                  <a:noFill/>
                </a:ln>
                <a:solidFill>
                  <a:srgbClr val="FFFFFF">
                    <a:alpha val="100000"/>
                  </a:srgbClr>
                </a:solidFill>
                <a:latin typeface="SourceHanSerifJP-Bold"/>
                <a:ea typeface="SourceHanSerifJP-Bold"/>
                <a:cs typeface="SourceHanSerifJP-Bold"/>
              </a:rPr>
              <a:t>中小企業の従業員</a:t>
            </a:r>
            <a:endParaRPr kumimoji="1" lang="zh-CN" altLang="en-US"/>
          </a:p>
        </p:txBody>
      </p:sp>
      <p:sp>
        <p:nvSpPr>
          <p:cNvPr id="14" name="标题 1"/>
          <p:cNvSpPr txBox="1"/>
          <p:nvPr/>
        </p:nvSpPr>
        <p:spPr>
          <a:xfrm>
            <a:off x="788020" y="398011"/>
            <a:ext cx="10730880" cy="432000"/>
          </a:xfrm>
          <a:prstGeom prst="rect">
            <a:avLst/>
          </a:prstGeom>
          <a:noFill/>
          <a:ln>
            <a:noFill/>
          </a:ln>
        </p:spPr>
        <p:txBody>
          <a:bodyPr vert="horz" wrap="square" lIns="0" tIns="0" rIns="0" bIns="0" rtlCol="0" anchor="ctr"/>
          <a:lstStyle/>
          <a:p>
            <a:pPr algn="l"/>
            <a:r>
              <a:rPr kumimoji="1" lang="en-US" altLang="zh-CN" sz="3200">
                <a:ln w="12700">
                  <a:noFill/>
                </a:ln>
                <a:solidFill>
                  <a:srgbClr val="262626">
                    <a:alpha val="100000"/>
                  </a:srgbClr>
                </a:solidFill>
                <a:latin typeface="SourceHanSerifJP-Bold"/>
                <a:ea typeface="SourceHanSerifJP-Bold"/>
                <a:cs typeface="SourceHanSerifJP-Bold"/>
              </a:rPr>
              <a:t>セキュリティ管理に悩む人々</a:t>
            </a:r>
            <a:endParaRPr kumimoji="1" lang="zh-CN" altLang="en-US"/>
          </a:p>
        </p:txBody>
      </p:sp>
      <p:sp>
        <p:nvSpPr>
          <p:cNvPr id="15" name="标题 1"/>
          <p:cNvSpPr txBox="1"/>
          <p:nvPr/>
        </p:nvSpPr>
        <p:spPr>
          <a:xfrm flipH="1">
            <a:off x="364224" y="345164"/>
            <a:ext cx="308616" cy="617231"/>
          </a:xfrm>
          <a:prstGeom prst="parallelogram">
            <a:avLst>
              <a:gd name="adj" fmla="val 70531"/>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cxnSp>
        <p:nvCxnSpPr>
          <p:cNvPr id="16" name="标题 1"/>
          <p:cNvCxnSpPr/>
          <p:nvPr/>
        </p:nvCxnSpPr>
        <p:spPr>
          <a:xfrm rot="4260000">
            <a:off x="66419" y="317500"/>
            <a:ext cx="702020" cy="709440"/>
          </a:xfrm>
          <a:prstGeom prst="line">
            <a:avLst/>
          </a:prstGeom>
          <a:noFill/>
          <a:ln w="15875" cap="sq">
            <a:solidFill>
              <a:schemeClr val="accent1"/>
            </a:solidFill>
            <a:miter/>
          </a:ln>
        </p:spPr>
      </p:cxnSp>
      <p:cxnSp>
        <p:nvCxnSpPr>
          <p:cNvPr id="17" name="标题 1"/>
          <p:cNvCxnSpPr/>
          <p:nvPr/>
        </p:nvCxnSpPr>
        <p:spPr>
          <a:xfrm>
            <a:off x="537291" y="1012331"/>
            <a:ext cx="11706748" cy="0"/>
          </a:xfrm>
          <a:prstGeom prst="line">
            <a:avLst/>
          </a:prstGeom>
          <a:noFill/>
          <a:ln w="15875" cap="sq">
            <a:solidFill>
              <a:schemeClr val="accent1"/>
            </a:solidFill>
            <a:miter/>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20246349">
            <a:off x="-45371" y="6243250"/>
            <a:ext cx="932190" cy="825147"/>
          </a:xfrm>
          <a:custGeom>
            <a:avLst/>
            <a:gdLst>
              <a:gd name="connsiteX0" fmla="*/ 753416 w 932190"/>
              <a:gd name="connsiteY0" fmla="*/ 23003 h 825147"/>
              <a:gd name="connsiteX1" fmla="*/ 932190 w 932190"/>
              <a:gd name="connsiteY1" fmla="*/ 292711 h 825147"/>
              <a:gd name="connsiteX2" fmla="*/ 932190 w 932190"/>
              <a:gd name="connsiteY2" fmla="*/ 825147 h 825147"/>
              <a:gd name="connsiteX3" fmla="*/ 0 w 932190"/>
              <a:gd name="connsiteY3" fmla="*/ 437861 h 825147"/>
              <a:gd name="connsiteX4" fmla="*/ 181913 w 932190"/>
              <a:gd name="connsiteY4" fmla="*/ 0 h 825147"/>
              <a:gd name="connsiteX5" fmla="*/ 639479 w 932190"/>
              <a:gd name="connsiteY5" fmla="*/ 0 h 825147"/>
              <a:gd name="connsiteX6" fmla="*/ 753416 w 932190"/>
              <a:gd name="connsiteY6" fmla="*/ 23003 h 825147"/>
            </a:gdLst>
            <a:ahLst/>
            <a:cxnLst/>
            <a:rect l="l" t="t" r="r" b="b"/>
            <a:pathLst>
              <a:path w="932190" h="825147">
                <a:moveTo>
                  <a:pt x="753416" y="23003"/>
                </a:moveTo>
                <a:cubicBezTo>
                  <a:pt x="858474" y="67439"/>
                  <a:pt x="932190" y="171466"/>
                  <a:pt x="932190" y="292711"/>
                </a:cubicBezTo>
                <a:lnTo>
                  <a:pt x="932190" y="825147"/>
                </a:lnTo>
                <a:lnTo>
                  <a:pt x="0" y="437861"/>
                </a:lnTo>
                <a:lnTo>
                  <a:pt x="181913" y="0"/>
                </a:lnTo>
                <a:lnTo>
                  <a:pt x="639479" y="0"/>
                </a:lnTo>
                <a:cubicBezTo>
                  <a:pt x="679894" y="0"/>
                  <a:pt x="718396" y="8191"/>
                  <a:pt x="753416" y="23003"/>
                </a:cubicBezTo>
                <a:close/>
              </a:path>
            </a:pathLst>
          </a:custGeom>
          <a:gradFill>
            <a:gsLst>
              <a:gs pos="0">
                <a:schemeClr val="accent1">
                  <a:lumMod val="60000"/>
                  <a:lumOff val="40000"/>
                </a:schemeClr>
              </a:gs>
              <a:gs pos="100000">
                <a:schemeClr val="accent1"/>
              </a:gs>
            </a:gsLst>
            <a:lin ang="18900000" scaled="0"/>
          </a:gradFill>
          <a:ln w="1905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18873197">
            <a:off x="10600017" y="6034102"/>
            <a:ext cx="1064420" cy="1414162"/>
          </a:xfrm>
          <a:custGeom>
            <a:avLst/>
            <a:gdLst>
              <a:gd name="connsiteX0" fmla="*/ 901631 w 1064420"/>
              <a:gd name="connsiteY0" fmla="*/ 162789 h 1414162"/>
              <a:gd name="connsiteX1" fmla="*/ 1064420 w 1064420"/>
              <a:gd name="connsiteY1" fmla="*/ 555797 h 1414162"/>
              <a:gd name="connsiteX2" fmla="*/ 1064419 w 1064420"/>
              <a:gd name="connsiteY2" fmla="*/ 1414162 h 1414162"/>
              <a:gd name="connsiteX3" fmla="*/ 0 w 1064420"/>
              <a:gd name="connsiteY3" fmla="*/ 333014 h 1414162"/>
              <a:gd name="connsiteX4" fmla="*/ 47747 w 1064420"/>
              <a:gd name="connsiteY4" fmla="*/ 245046 h 1414162"/>
              <a:gd name="connsiteX5" fmla="*/ 508623 w 1064420"/>
              <a:gd name="connsiteY5" fmla="*/ 0 h 1414162"/>
              <a:gd name="connsiteX6" fmla="*/ 901631 w 1064420"/>
              <a:gd name="connsiteY6" fmla="*/ 162789 h 1414162"/>
            </a:gdLst>
            <a:ahLst/>
            <a:cxnLst/>
            <a:rect l="l" t="t" r="r" b="b"/>
            <a:pathLst>
              <a:path w="1064420" h="1414162">
                <a:moveTo>
                  <a:pt x="901631" y="162789"/>
                </a:moveTo>
                <a:cubicBezTo>
                  <a:pt x="1002210" y="263369"/>
                  <a:pt x="1064420" y="402318"/>
                  <a:pt x="1064420" y="555797"/>
                </a:cubicBezTo>
                <a:lnTo>
                  <a:pt x="1064419" y="1414162"/>
                </a:lnTo>
                <a:lnTo>
                  <a:pt x="0" y="333014"/>
                </a:lnTo>
                <a:lnTo>
                  <a:pt x="47747" y="245046"/>
                </a:lnTo>
                <a:cubicBezTo>
                  <a:pt x="147628" y="97203"/>
                  <a:pt x="316774" y="-1"/>
                  <a:pt x="508623" y="0"/>
                </a:cubicBezTo>
                <a:cubicBezTo>
                  <a:pt x="662102" y="0"/>
                  <a:pt x="801052" y="62210"/>
                  <a:pt x="901631" y="162789"/>
                </a:cubicBezTo>
                <a:close/>
              </a:path>
            </a:pathLst>
          </a:custGeom>
          <a:gradFill>
            <a:gsLst>
              <a:gs pos="0">
                <a:schemeClr val="accent1">
                  <a:lumMod val="60000"/>
                  <a:lumOff val="40000"/>
                </a:schemeClr>
              </a:gs>
              <a:gs pos="100000">
                <a:schemeClr val="accent1"/>
              </a:gs>
            </a:gsLst>
            <a:lin ang="18900000" scaled="0"/>
          </a:gradFill>
          <a:ln w="1905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0" y="1502876"/>
            <a:ext cx="12192000" cy="1293493"/>
          </a:xfrm>
          <a:prstGeom prst="rect">
            <a:avLst/>
          </a:prstGeom>
          <a:gradFill>
            <a:gsLst>
              <a:gs pos="0">
                <a:schemeClr val="accent1">
                  <a:alpha val="100000"/>
                </a:schemeClr>
              </a:gs>
              <a:gs pos="99000">
                <a:schemeClr val="accent1">
                  <a:alpha val="100000"/>
                </a:schemeClr>
              </a:gs>
            </a:gsLst>
            <a:lin ang="2700000" scaled="0"/>
          </a:gradFill>
          <a:ln w="9525" cap="sq">
            <a:noFill/>
            <a:miter/>
          </a:ln>
        </p:spPr>
        <p:txBody>
          <a:bodyPr vert="horz" wrap="square" lIns="91440" tIns="45720" rIns="91440" bIns="45720" rtlCol="0" anchor="ctr"/>
          <a:lstStyle/>
          <a:p>
            <a:pPr algn="ctr"/>
            <a:endParaRPr kumimoji="1" lang="zh-CN" altLang="en-US"/>
          </a:p>
        </p:txBody>
      </p:sp>
      <p:pic>
        <p:nvPicPr>
          <p:cNvPr id="5" name="図 4"/>
          <p:cNvPicPr>
            <a:picLocks noChangeAspect="1"/>
          </p:cNvPicPr>
          <p:nvPr/>
        </p:nvPicPr>
        <p:blipFill>
          <a:blip r:embed="rId2">
            <a:alphaModFix/>
          </a:blip>
          <a:srcRect l="2031" t="28000" b="50000"/>
          <a:stretch>
            <a:fillRect/>
          </a:stretch>
        </p:blipFill>
        <p:spPr>
          <a:xfrm>
            <a:off x="0" y="1502876"/>
            <a:ext cx="10867406" cy="1293493"/>
          </a:xfrm>
          <a:custGeom>
            <a:avLst/>
            <a:gdLst/>
            <a:ahLst/>
            <a:cxnLst/>
            <a:rect l="l" t="t" r="r" b="b"/>
            <a:pathLst>
              <a:path w="10867406" h="1293493">
                <a:moveTo>
                  <a:pt x="0" y="0"/>
                </a:moveTo>
                <a:lnTo>
                  <a:pt x="10867406" y="0"/>
                </a:lnTo>
                <a:lnTo>
                  <a:pt x="10867406" y="1293493"/>
                </a:lnTo>
                <a:lnTo>
                  <a:pt x="0" y="1293493"/>
                </a:lnTo>
                <a:close/>
              </a:path>
            </a:pathLst>
          </a:custGeom>
          <a:noFill/>
          <a:ln>
            <a:noFill/>
          </a:ln>
        </p:spPr>
      </p:pic>
      <p:sp>
        <p:nvSpPr>
          <p:cNvPr id="6" name="标题 1"/>
          <p:cNvSpPr txBox="1"/>
          <p:nvPr/>
        </p:nvSpPr>
        <p:spPr>
          <a:xfrm>
            <a:off x="1060170" y="2986693"/>
            <a:ext cx="4680000" cy="756000"/>
          </a:xfrm>
          <a:prstGeom prst="rect">
            <a:avLst/>
          </a:prstGeom>
          <a:noFill/>
          <a:ln cap="sq">
            <a:noFill/>
          </a:ln>
          <a:effectLst/>
        </p:spPr>
        <p:txBody>
          <a:bodyPr vert="horz" wrap="square" lIns="0" tIns="0" rIns="0" bIns="0" rtlCol="0" anchor="ctr"/>
          <a:lstStyle/>
          <a:p>
            <a:pPr algn="l"/>
            <a:r>
              <a:rPr kumimoji="1" lang="en-US" altLang="zh-CN" sz="1600">
                <a:ln w="12700">
                  <a:noFill/>
                </a:ln>
                <a:solidFill>
                  <a:srgbClr val="000000">
                    <a:alpha val="100000"/>
                  </a:srgbClr>
                </a:solidFill>
                <a:latin typeface="SourceHanSerifJP-Bold"/>
                <a:ea typeface="SourceHanSerifJP-Bold"/>
                <a:cs typeface="SourceHanSerifJP-Bold"/>
              </a:rPr>
              <a:t>多忙なプロフェッショナル</a:t>
            </a:r>
            <a:endParaRPr kumimoji="1" lang="zh-CN" altLang="en-US"/>
          </a:p>
        </p:txBody>
      </p:sp>
      <p:sp>
        <p:nvSpPr>
          <p:cNvPr id="7" name="标题 1"/>
          <p:cNvSpPr txBox="1"/>
          <p:nvPr/>
        </p:nvSpPr>
        <p:spPr>
          <a:xfrm>
            <a:off x="1060171" y="1836419"/>
            <a:ext cx="1543777" cy="879246"/>
          </a:xfrm>
          <a:prstGeom prst="rect">
            <a:avLst/>
          </a:prstGeom>
          <a:noFill/>
          <a:ln cap="sq">
            <a:noFill/>
          </a:ln>
          <a:effectLst/>
        </p:spPr>
        <p:txBody>
          <a:bodyPr vert="horz" wrap="square" lIns="0" tIns="0" rIns="0" bIns="0" rtlCol="0" anchor="ctr"/>
          <a:lstStyle/>
          <a:p>
            <a:pPr algn="l"/>
            <a:r>
              <a:rPr kumimoji="1" lang="en-US" altLang="zh-CN" sz="6000">
                <a:ln w="12700">
                  <a:noFill/>
                </a:ln>
                <a:solidFill>
                  <a:srgbClr val="FFFFFF">
                    <a:alpha val="100000"/>
                  </a:srgbClr>
                </a:solidFill>
                <a:latin typeface="Source Han Sans"/>
                <a:ea typeface="Source Han Sans"/>
                <a:cs typeface="Source Han Sans"/>
              </a:rPr>
              <a:t>01.</a:t>
            </a:r>
            <a:endParaRPr kumimoji="1" lang="zh-CN" altLang="en-US"/>
          </a:p>
        </p:txBody>
      </p:sp>
      <p:sp>
        <p:nvSpPr>
          <p:cNvPr id="8" name="标题 1"/>
          <p:cNvSpPr txBox="1"/>
          <p:nvPr/>
        </p:nvSpPr>
        <p:spPr>
          <a:xfrm>
            <a:off x="1060171" y="3781524"/>
            <a:ext cx="4680000" cy="1980000"/>
          </a:xfrm>
          <a:prstGeom prst="rect">
            <a:avLst/>
          </a:prstGeom>
          <a:noFill/>
          <a:ln cap="sq">
            <a:noFill/>
          </a:ln>
          <a:effectLst/>
        </p:spPr>
        <p:txBody>
          <a:bodyPr vert="horz" wrap="square" lIns="0" tIns="0" rIns="0" bIns="0" rtlCol="0" anchor="t"/>
          <a:lstStyle/>
          <a:p>
            <a:pPr algn="l"/>
            <a:r>
              <a:rPr kumimoji="1" lang="en-US" altLang="zh-CN" sz="1400">
                <a:ln w="12700">
                  <a:noFill/>
                </a:ln>
                <a:solidFill>
                  <a:srgbClr val="000000">
                    <a:alpha val="100000"/>
                  </a:srgbClr>
                </a:solidFill>
                <a:latin typeface="SourceHanSerifJP-Regular"/>
                <a:ea typeface="SourceHanSerifJP-Regular"/>
                <a:cs typeface="SourceHanSerifJP-Regular"/>
              </a:rPr>
              <a:t>忙しいプロフェッショナルは、時間の効率性を重視します。こうしたユーザーに対して、簡単かつ迅速にパスワードを生成し、管理する機能を提供します。
プロフェッショナルは多くの重要なアカウントを持つため、各アカウントのセキュリティを簡単に確保できるツールが求められます。</a:t>
            </a:r>
            <a:endParaRPr kumimoji="1" lang="zh-CN" altLang="en-US"/>
          </a:p>
        </p:txBody>
      </p:sp>
      <p:sp>
        <p:nvSpPr>
          <p:cNvPr id="9" name="标题 1"/>
          <p:cNvSpPr txBox="1"/>
          <p:nvPr/>
        </p:nvSpPr>
        <p:spPr>
          <a:xfrm>
            <a:off x="6439130" y="2986693"/>
            <a:ext cx="4680000" cy="756000"/>
          </a:xfrm>
          <a:prstGeom prst="rect">
            <a:avLst/>
          </a:prstGeom>
          <a:noFill/>
          <a:ln cap="sq">
            <a:noFill/>
          </a:ln>
          <a:effectLst/>
        </p:spPr>
        <p:txBody>
          <a:bodyPr vert="horz" wrap="square" lIns="0" tIns="0" rIns="0" bIns="0" rtlCol="0" anchor="ctr"/>
          <a:lstStyle/>
          <a:p>
            <a:pPr algn="l"/>
            <a:r>
              <a:rPr kumimoji="1" lang="en-US" altLang="zh-CN" sz="1600">
                <a:ln w="12700">
                  <a:noFill/>
                </a:ln>
                <a:solidFill>
                  <a:srgbClr val="000000">
                    <a:alpha val="100000"/>
                  </a:srgbClr>
                </a:solidFill>
                <a:latin typeface="SourceHanSerifJP-Bold"/>
                <a:ea typeface="SourceHanSerifJP-Bold"/>
                <a:cs typeface="SourceHanSerifJP-Bold"/>
              </a:rPr>
              <a:t>ファミリー向け</a:t>
            </a:r>
            <a:endParaRPr kumimoji="1" lang="zh-CN" altLang="en-US"/>
          </a:p>
        </p:txBody>
      </p:sp>
      <p:sp>
        <p:nvSpPr>
          <p:cNvPr id="10" name="标题 1"/>
          <p:cNvSpPr txBox="1"/>
          <p:nvPr/>
        </p:nvSpPr>
        <p:spPr>
          <a:xfrm>
            <a:off x="6439130" y="1836419"/>
            <a:ext cx="1543777" cy="879246"/>
          </a:xfrm>
          <a:prstGeom prst="rect">
            <a:avLst/>
          </a:prstGeom>
          <a:noFill/>
          <a:ln cap="sq">
            <a:noFill/>
          </a:ln>
          <a:effectLst/>
        </p:spPr>
        <p:txBody>
          <a:bodyPr vert="horz" wrap="square" lIns="0" tIns="0" rIns="0" bIns="0" rtlCol="0" anchor="ctr"/>
          <a:lstStyle/>
          <a:p>
            <a:pPr algn="l"/>
            <a:r>
              <a:rPr kumimoji="1" lang="en-US" altLang="zh-CN" sz="6000">
                <a:ln w="12700">
                  <a:noFill/>
                </a:ln>
                <a:solidFill>
                  <a:srgbClr val="FFFFFF">
                    <a:alpha val="100000"/>
                  </a:srgbClr>
                </a:solidFill>
                <a:latin typeface="Source Han Sans"/>
                <a:ea typeface="Source Han Sans"/>
                <a:cs typeface="Source Han Sans"/>
              </a:rPr>
              <a:t>02.</a:t>
            </a:r>
            <a:endParaRPr kumimoji="1" lang="zh-CN" altLang="en-US"/>
          </a:p>
        </p:txBody>
      </p:sp>
      <p:sp>
        <p:nvSpPr>
          <p:cNvPr id="11" name="标题 1"/>
          <p:cNvSpPr txBox="1"/>
          <p:nvPr/>
        </p:nvSpPr>
        <p:spPr>
          <a:xfrm>
            <a:off x="6439130" y="3781524"/>
            <a:ext cx="4680000" cy="1980000"/>
          </a:xfrm>
          <a:prstGeom prst="rect">
            <a:avLst/>
          </a:prstGeom>
          <a:noFill/>
          <a:ln cap="sq">
            <a:noFill/>
          </a:ln>
          <a:effectLst/>
        </p:spPr>
        <p:txBody>
          <a:bodyPr vert="horz" wrap="square" lIns="0" tIns="0" rIns="0" bIns="0" rtlCol="0" anchor="t"/>
          <a:lstStyle/>
          <a:p>
            <a:pPr algn="l"/>
            <a:r>
              <a:rPr kumimoji="1" lang="en-US" altLang="zh-CN" sz="1400">
                <a:ln w="12700">
                  <a:noFill/>
                </a:ln>
                <a:solidFill>
                  <a:srgbClr val="000000">
                    <a:alpha val="100000"/>
                  </a:srgbClr>
                </a:solidFill>
                <a:latin typeface="SourceHanSerifJP-Regular"/>
                <a:ea typeface="SourceHanSerifJP-Regular"/>
                <a:cs typeface="SourceHanSerifJP-Regular"/>
              </a:rPr>
              <a:t>家族全員で共用できるようなアプリとしても設計されています。各メンバーがそれぞれのアカウントを安全に管理するためのヘルプを提供します。
子供から大人まで、全ての年齢層に合った使いやすいインターフェースが重要なポイントです。</a:t>
            </a:r>
            <a:endParaRPr kumimoji="1" lang="zh-CN" altLang="en-US"/>
          </a:p>
        </p:txBody>
      </p:sp>
      <p:sp>
        <p:nvSpPr>
          <p:cNvPr id="12" name="标题 1"/>
          <p:cNvSpPr txBox="1"/>
          <p:nvPr/>
        </p:nvSpPr>
        <p:spPr>
          <a:xfrm>
            <a:off x="788020" y="398011"/>
            <a:ext cx="10730880" cy="432000"/>
          </a:xfrm>
          <a:prstGeom prst="rect">
            <a:avLst/>
          </a:prstGeom>
          <a:noFill/>
          <a:ln>
            <a:noFill/>
          </a:ln>
        </p:spPr>
        <p:txBody>
          <a:bodyPr vert="horz" wrap="square" lIns="0" tIns="0" rIns="0" bIns="0" rtlCol="0" anchor="ctr"/>
          <a:lstStyle/>
          <a:p>
            <a:pPr algn="l"/>
            <a:r>
              <a:rPr kumimoji="1" lang="en-US" altLang="zh-CN" sz="3200">
                <a:ln w="12700">
                  <a:noFill/>
                </a:ln>
                <a:solidFill>
                  <a:srgbClr val="262626">
                    <a:alpha val="100000"/>
                  </a:srgbClr>
                </a:solidFill>
                <a:latin typeface="SourceHanSerifJP-Bold"/>
                <a:ea typeface="SourceHanSerifJP-Bold"/>
                <a:cs typeface="SourceHanSerifJP-Bold"/>
              </a:rPr>
              <a:t>パスワード管理に時間をかけたくないユーザー</a:t>
            </a:r>
            <a:endParaRPr kumimoji="1" lang="zh-CN" altLang="en-US"/>
          </a:p>
        </p:txBody>
      </p:sp>
      <p:sp>
        <p:nvSpPr>
          <p:cNvPr id="13" name="标题 1"/>
          <p:cNvSpPr txBox="1"/>
          <p:nvPr/>
        </p:nvSpPr>
        <p:spPr>
          <a:xfrm flipH="1">
            <a:off x="364224" y="345164"/>
            <a:ext cx="308616" cy="617231"/>
          </a:xfrm>
          <a:prstGeom prst="parallelogram">
            <a:avLst>
              <a:gd name="adj" fmla="val 70531"/>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cxnSp>
        <p:nvCxnSpPr>
          <p:cNvPr id="14" name="标题 1"/>
          <p:cNvCxnSpPr/>
          <p:nvPr/>
        </p:nvCxnSpPr>
        <p:spPr>
          <a:xfrm rot="4260000">
            <a:off x="66419" y="317500"/>
            <a:ext cx="702020" cy="709440"/>
          </a:xfrm>
          <a:prstGeom prst="line">
            <a:avLst/>
          </a:prstGeom>
          <a:noFill/>
          <a:ln w="15875" cap="sq">
            <a:solidFill>
              <a:schemeClr val="accent1"/>
            </a:solidFill>
            <a:miter/>
          </a:ln>
        </p:spPr>
      </p:cxnSp>
      <p:cxnSp>
        <p:nvCxnSpPr>
          <p:cNvPr id="15" name="标题 1"/>
          <p:cNvCxnSpPr/>
          <p:nvPr/>
        </p:nvCxnSpPr>
        <p:spPr>
          <a:xfrm>
            <a:off x="537291" y="1012331"/>
            <a:ext cx="11706748" cy="0"/>
          </a:xfrm>
          <a:prstGeom prst="line">
            <a:avLst/>
          </a:prstGeom>
          <a:noFill/>
          <a:ln w="15875" cap="sq">
            <a:solidFill>
              <a:schemeClr val="accent1"/>
            </a:solidFill>
            <a:miter/>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880983">
            <a:off x="-624073" y="3252744"/>
            <a:ext cx="5974837" cy="4154396"/>
          </a:xfrm>
          <a:custGeom>
            <a:avLst/>
            <a:gdLst>
              <a:gd name="connsiteX0" fmla="*/ 0 w 5974837"/>
              <a:gd name="connsiteY0" fmla="*/ 0 h 4154396"/>
              <a:gd name="connsiteX1" fmla="*/ 5201661 w 5974837"/>
              <a:gd name="connsiteY1" fmla="*/ 0 h 4154396"/>
              <a:gd name="connsiteX2" fmla="*/ 5974837 w 5974837"/>
              <a:gd name="connsiteY2" fmla="*/ 773176 h 4154396"/>
              <a:gd name="connsiteX3" fmla="*/ 5974837 w 5974837"/>
              <a:gd name="connsiteY3" fmla="*/ 2874053 h 4154396"/>
              <a:gd name="connsiteX4" fmla="*/ 1088572 w 5974837"/>
              <a:gd name="connsiteY4" fmla="*/ 4154396 h 4154396"/>
            </a:gdLst>
            <a:ahLst/>
            <a:cxnLst/>
            <a:rect l="l" t="t" r="r" b="b"/>
            <a:pathLst>
              <a:path w="5974837" h="4154396">
                <a:moveTo>
                  <a:pt x="0" y="0"/>
                </a:moveTo>
                <a:lnTo>
                  <a:pt x="5201661" y="0"/>
                </a:lnTo>
                <a:cubicBezTo>
                  <a:pt x="5628674" y="0"/>
                  <a:pt x="5974837" y="346163"/>
                  <a:pt x="5974837" y="773176"/>
                </a:cubicBezTo>
                <a:lnTo>
                  <a:pt x="5974837" y="2874053"/>
                </a:lnTo>
                <a:lnTo>
                  <a:pt x="1088572" y="4154396"/>
                </a:lnTo>
                <a:close/>
              </a:path>
            </a:pathLst>
          </a:custGeom>
          <a:gradFill>
            <a:gsLst>
              <a:gs pos="0">
                <a:schemeClr val="accent1">
                  <a:lumMod val="60000"/>
                  <a:lumOff val="40000"/>
                </a:schemeClr>
              </a:gs>
              <a:gs pos="100000">
                <a:schemeClr val="accent1"/>
              </a:gs>
            </a:gsLst>
            <a:lin ang="18900000" scaled="0"/>
          </a:gradFill>
          <a:ln w="19050" cap="sq">
            <a:noFill/>
            <a:miter/>
          </a:ln>
        </p:spPr>
        <p:txBody>
          <a:bodyPr vert="horz" wrap="square" lIns="91440" tIns="45720" rIns="91440" bIns="45720" rtlCol="0" anchor="ctr"/>
          <a:lstStyle/>
          <a:p>
            <a:pPr algn="ctr"/>
            <a:endParaRPr kumimoji="1" lang="zh-CN" altLang="en-US"/>
          </a:p>
        </p:txBody>
      </p:sp>
      <p:pic>
        <p:nvPicPr>
          <p:cNvPr id="3" name="図 2"/>
          <p:cNvPicPr>
            <a:picLocks noChangeAspect="1"/>
          </p:cNvPicPr>
          <p:nvPr/>
        </p:nvPicPr>
        <p:blipFill>
          <a:blip r:embed="rId2">
            <a:alphaModFix/>
          </a:blip>
          <a:srcRect l="17161" r="17161"/>
          <a:stretch>
            <a:fillRect/>
          </a:stretch>
        </p:blipFill>
        <p:spPr>
          <a:xfrm>
            <a:off x="1" y="0"/>
            <a:ext cx="7420426" cy="4505032"/>
          </a:xfrm>
          <a:custGeom>
            <a:avLst/>
            <a:gdLst/>
            <a:ahLst/>
            <a:cxnLst/>
            <a:rect l="l" t="t" r="r" b="b"/>
            <a:pathLst>
              <a:path w="7416800" h="4508500">
                <a:moveTo>
                  <a:pt x="0" y="0"/>
                </a:moveTo>
                <a:lnTo>
                  <a:pt x="7420426" y="0"/>
                </a:lnTo>
                <a:lnTo>
                  <a:pt x="7405670" y="49177"/>
                </a:lnTo>
                <a:cubicBezTo>
                  <a:pt x="6988170" y="1305233"/>
                  <a:pt x="5645702" y="2676672"/>
                  <a:pt x="3778125" y="3591488"/>
                </a:cubicBezTo>
                <a:cubicBezTo>
                  <a:pt x="2504778" y="4215227"/>
                  <a:pt x="1213346" y="4515974"/>
                  <a:pt x="124768" y="4504729"/>
                </a:cubicBezTo>
                <a:lnTo>
                  <a:pt x="0" y="4501011"/>
                </a:lnTo>
                <a:close/>
              </a:path>
            </a:pathLst>
          </a:custGeom>
          <a:noFill/>
          <a:ln>
            <a:noFill/>
          </a:ln>
        </p:spPr>
      </p:pic>
      <p:sp>
        <p:nvSpPr>
          <p:cNvPr id="4" name="标题 1"/>
          <p:cNvSpPr txBox="1"/>
          <p:nvPr/>
        </p:nvSpPr>
        <p:spPr>
          <a:xfrm>
            <a:off x="4152848" y="4440665"/>
            <a:ext cx="596902" cy="596902"/>
          </a:xfrm>
          <a:prstGeom prst="ellipse">
            <a:avLst/>
          </a:prstGeom>
          <a:solidFill>
            <a:schemeClr val="bg1"/>
          </a:solidFill>
          <a:ln w="19050" cap="sq">
            <a:noFill/>
            <a:miter/>
          </a:ln>
          <a:effectLst>
            <a:outerShdw blurRad="393700" sx="102000" sy="102000" algn="ctr" rotWithShape="0">
              <a:schemeClr val="tx1">
                <a:alpha val="26000"/>
              </a:schemeClr>
            </a:outerShdw>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4298878" y="4601420"/>
            <a:ext cx="304843" cy="304419"/>
          </a:xfrm>
          <a:custGeom>
            <a:avLst/>
            <a:gdLst>
              <a:gd name="T0" fmla="*/ 6774 w 6837"/>
              <a:gd name="T1" fmla="*/ 3323 h 6838"/>
              <a:gd name="T2" fmla="*/ 175 w 6837"/>
              <a:gd name="T3" fmla="*/ 23 h 6838"/>
              <a:gd name="T4" fmla="*/ 39 w 6837"/>
              <a:gd name="T5" fmla="*/ 49 h 6838"/>
              <a:gd name="T6" fmla="*/ 29 w 6837"/>
              <a:gd name="T7" fmla="*/ 187 h 6838"/>
              <a:gd name="T8" fmla="*/ 2150 w 6837"/>
              <a:gd name="T9" fmla="*/ 3424 h 6838"/>
              <a:gd name="T10" fmla="*/ 29 w 6837"/>
              <a:gd name="T11" fmla="*/ 6662 h 6838"/>
              <a:gd name="T12" fmla="*/ 39 w 6837"/>
              <a:gd name="T13" fmla="*/ 6800 h 6838"/>
              <a:gd name="T14" fmla="*/ 124 w 6837"/>
              <a:gd name="T15" fmla="*/ 6838 h 6838"/>
              <a:gd name="T16" fmla="*/ 175 w 6837"/>
              <a:gd name="T17" fmla="*/ 6826 h 6838"/>
              <a:gd name="T18" fmla="*/ 6774 w 6837"/>
              <a:gd name="T19" fmla="*/ 3526 h 6838"/>
              <a:gd name="T20" fmla="*/ 6837 w 6837"/>
              <a:gd name="T21" fmla="*/ 3424 h 6838"/>
              <a:gd name="T22" fmla="*/ 6774 w 6837"/>
              <a:gd name="T23" fmla="*/ 3323 h 6838"/>
            </a:gdLst>
            <a:ahLst/>
            <a:cxnLst/>
            <a:rect l="0" t="0" r="r" b="b"/>
            <a:pathLst>
              <a:path w="6837" h="6838">
                <a:moveTo>
                  <a:pt x="6774" y="3323"/>
                </a:moveTo>
                <a:lnTo>
                  <a:pt x="175" y="23"/>
                </a:lnTo>
                <a:cubicBezTo>
                  <a:pt x="129" y="0"/>
                  <a:pt x="73" y="11"/>
                  <a:pt x="39" y="49"/>
                </a:cubicBezTo>
                <a:cubicBezTo>
                  <a:pt x="5" y="88"/>
                  <a:pt x="0" y="144"/>
                  <a:pt x="29" y="187"/>
                </a:cubicBezTo>
                <a:lnTo>
                  <a:pt x="2150" y="3424"/>
                </a:lnTo>
                <a:lnTo>
                  <a:pt x="29" y="6662"/>
                </a:lnTo>
                <a:cubicBezTo>
                  <a:pt x="0" y="6705"/>
                  <a:pt x="5" y="6761"/>
                  <a:pt x="39" y="6800"/>
                </a:cubicBezTo>
                <a:cubicBezTo>
                  <a:pt x="61" y="6824"/>
                  <a:pt x="92" y="6838"/>
                  <a:pt x="124" y="6838"/>
                </a:cubicBezTo>
                <a:cubicBezTo>
                  <a:pt x="141" y="6838"/>
                  <a:pt x="158" y="6834"/>
                  <a:pt x="175" y="6826"/>
                </a:cubicBezTo>
                <a:lnTo>
                  <a:pt x="6774" y="3526"/>
                </a:lnTo>
                <a:cubicBezTo>
                  <a:pt x="6812" y="3507"/>
                  <a:pt x="6837" y="3467"/>
                  <a:pt x="6837" y="3424"/>
                </a:cubicBezTo>
                <a:cubicBezTo>
                  <a:pt x="6837" y="3381"/>
                  <a:pt x="6812" y="3342"/>
                  <a:pt x="6774" y="3323"/>
                </a:cubicBezTo>
                <a:close/>
              </a:path>
            </a:pathLst>
          </a:custGeom>
          <a:solidFill>
            <a:schemeClr val="accent2"/>
          </a:solidFill>
          <a:ln w="1905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2550172" y="4501171"/>
            <a:ext cx="1160043" cy="607785"/>
          </a:xfrm>
          <a:custGeom>
            <a:avLst/>
            <a:gdLst>
              <a:gd name="connsiteX0" fmla="*/ 1132416 w 1160043"/>
              <a:gd name="connsiteY0" fmla="*/ 552531 h 607785"/>
              <a:gd name="connsiteX1" fmla="*/ 1160043 w 1160043"/>
              <a:gd name="connsiteY1" fmla="*/ 580158 h 607785"/>
              <a:gd name="connsiteX2" fmla="*/ 1132416 w 1160043"/>
              <a:gd name="connsiteY2" fmla="*/ 607785 h 607785"/>
              <a:gd name="connsiteX3" fmla="*/ 1104789 w 1160043"/>
              <a:gd name="connsiteY3" fmla="*/ 580158 h 607785"/>
              <a:gd name="connsiteX4" fmla="*/ 1132416 w 1160043"/>
              <a:gd name="connsiteY4" fmla="*/ 552531 h 607785"/>
              <a:gd name="connsiteX5" fmla="*/ 1021937 w 1160043"/>
              <a:gd name="connsiteY5" fmla="*/ 552531 h 607785"/>
              <a:gd name="connsiteX6" fmla="*/ 1049564 w 1160043"/>
              <a:gd name="connsiteY6" fmla="*/ 580158 h 607785"/>
              <a:gd name="connsiteX7" fmla="*/ 1021937 w 1160043"/>
              <a:gd name="connsiteY7" fmla="*/ 607785 h 607785"/>
              <a:gd name="connsiteX8" fmla="*/ 994310 w 1160043"/>
              <a:gd name="connsiteY8" fmla="*/ 580158 h 607785"/>
              <a:gd name="connsiteX9" fmla="*/ 1021937 w 1160043"/>
              <a:gd name="connsiteY9" fmla="*/ 552531 h 607785"/>
              <a:gd name="connsiteX10" fmla="*/ 911458 w 1160043"/>
              <a:gd name="connsiteY10" fmla="*/ 552531 h 607785"/>
              <a:gd name="connsiteX11" fmla="*/ 939085 w 1160043"/>
              <a:gd name="connsiteY11" fmla="*/ 580158 h 607785"/>
              <a:gd name="connsiteX12" fmla="*/ 911458 w 1160043"/>
              <a:gd name="connsiteY12" fmla="*/ 607785 h 607785"/>
              <a:gd name="connsiteX13" fmla="*/ 883831 w 1160043"/>
              <a:gd name="connsiteY13" fmla="*/ 580158 h 607785"/>
              <a:gd name="connsiteX14" fmla="*/ 911458 w 1160043"/>
              <a:gd name="connsiteY14" fmla="*/ 552531 h 607785"/>
              <a:gd name="connsiteX15" fmla="*/ 800979 w 1160043"/>
              <a:gd name="connsiteY15" fmla="*/ 552531 h 607785"/>
              <a:gd name="connsiteX16" fmla="*/ 828606 w 1160043"/>
              <a:gd name="connsiteY16" fmla="*/ 580158 h 607785"/>
              <a:gd name="connsiteX17" fmla="*/ 800979 w 1160043"/>
              <a:gd name="connsiteY17" fmla="*/ 607785 h 607785"/>
              <a:gd name="connsiteX18" fmla="*/ 773352 w 1160043"/>
              <a:gd name="connsiteY18" fmla="*/ 580158 h 607785"/>
              <a:gd name="connsiteX19" fmla="*/ 800979 w 1160043"/>
              <a:gd name="connsiteY19" fmla="*/ 552531 h 607785"/>
              <a:gd name="connsiteX20" fmla="*/ 690500 w 1160043"/>
              <a:gd name="connsiteY20" fmla="*/ 552531 h 607785"/>
              <a:gd name="connsiteX21" fmla="*/ 718127 w 1160043"/>
              <a:gd name="connsiteY21" fmla="*/ 580158 h 607785"/>
              <a:gd name="connsiteX22" fmla="*/ 690500 w 1160043"/>
              <a:gd name="connsiteY22" fmla="*/ 607785 h 607785"/>
              <a:gd name="connsiteX23" fmla="*/ 662873 w 1160043"/>
              <a:gd name="connsiteY23" fmla="*/ 580158 h 607785"/>
              <a:gd name="connsiteX24" fmla="*/ 690500 w 1160043"/>
              <a:gd name="connsiteY24" fmla="*/ 552531 h 607785"/>
              <a:gd name="connsiteX25" fmla="*/ 580021 w 1160043"/>
              <a:gd name="connsiteY25" fmla="*/ 552531 h 607785"/>
              <a:gd name="connsiteX26" fmla="*/ 607648 w 1160043"/>
              <a:gd name="connsiteY26" fmla="*/ 580158 h 607785"/>
              <a:gd name="connsiteX27" fmla="*/ 580021 w 1160043"/>
              <a:gd name="connsiteY27" fmla="*/ 607785 h 607785"/>
              <a:gd name="connsiteX28" fmla="*/ 552394 w 1160043"/>
              <a:gd name="connsiteY28" fmla="*/ 580158 h 607785"/>
              <a:gd name="connsiteX29" fmla="*/ 580021 w 1160043"/>
              <a:gd name="connsiteY29" fmla="*/ 552531 h 607785"/>
              <a:gd name="connsiteX30" fmla="*/ 469543 w 1160043"/>
              <a:gd name="connsiteY30" fmla="*/ 552531 h 607785"/>
              <a:gd name="connsiteX31" fmla="*/ 497170 w 1160043"/>
              <a:gd name="connsiteY31" fmla="*/ 580158 h 607785"/>
              <a:gd name="connsiteX32" fmla="*/ 469543 w 1160043"/>
              <a:gd name="connsiteY32" fmla="*/ 607785 h 607785"/>
              <a:gd name="connsiteX33" fmla="*/ 441916 w 1160043"/>
              <a:gd name="connsiteY33" fmla="*/ 580158 h 607785"/>
              <a:gd name="connsiteX34" fmla="*/ 469543 w 1160043"/>
              <a:gd name="connsiteY34" fmla="*/ 552531 h 607785"/>
              <a:gd name="connsiteX35" fmla="*/ 359064 w 1160043"/>
              <a:gd name="connsiteY35" fmla="*/ 552531 h 607785"/>
              <a:gd name="connsiteX36" fmla="*/ 386691 w 1160043"/>
              <a:gd name="connsiteY36" fmla="*/ 580158 h 607785"/>
              <a:gd name="connsiteX37" fmla="*/ 359064 w 1160043"/>
              <a:gd name="connsiteY37" fmla="*/ 607785 h 607785"/>
              <a:gd name="connsiteX38" fmla="*/ 331437 w 1160043"/>
              <a:gd name="connsiteY38" fmla="*/ 580158 h 607785"/>
              <a:gd name="connsiteX39" fmla="*/ 359064 w 1160043"/>
              <a:gd name="connsiteY39" fmla="*/ 552531 h 607785"/>
              <a:gd name="connsiteX40" fmla="*/ 248585 w 1160043"/>
              <a:gd name="connsiteY40" fmla="*/ 552531 h 607785"/>
              <a:gd name="connsiteX41" fmla="*/ 276212 w 1160043"/>
              <a:gd name="connsiteY41" fmla="*/ 580158 h 607785"/>
              <a:gd name="connsiteX42" fmla="*/ 248585 w 1160043"/>
              <a:gd name="connsiteY42" fmla="*/ 607785 h 607785"/>
              <a:gd name="connsiteX43" fmla="*/ 220958 w 1160043"/>
              <a:gd name="connsiteY43" fmla="*/ 580158 h 607785"/>
              <a:gd name="connsiteX44" fmla="*/ 248585 w 1160043"/>
              <a:gd name="connsiteY44" fmla="*/ 552531 h 607785"/>
              <a:gd name="connsiteX45" fmla="*/ 138106 w 1160043"/>
              <a:gd name="connsiteY45" fmla="*/ 552531 h 607785"/>
              <a:gd name="connsiteX46" fmla="*/ 165733 w 1160043"/>
              <a:gd name="connsiteY46" fmla="*/ 580158 h 607785"/>
              <a:gd name="connsiteX47" fmla="*/ 138106 w 1160043"/>
              <a:gd name="connsiteY47" fmla="*/ 607785 h 607785"/>
              <a:gd name="connsiteX48" fmla="*/ 110479 w 1160043"/>
              <a:gd name="connsiteY48" fmla="*/ 580158 h 607785"/>
              <a:gd name="connsiteX49" fmla="*/ 138106 w 1160043"/>
              <a:gd name="connsiteY49" fmla="*/ 552531 h 607785"/>
              <a:gd name="connsiteX50" fmla="*/ 27627 w 1160043"/>
              <a:gd name="connsiteY50" fmla="*/ 552531 h 607785"/>
              <a:gd name="connsiteX51" fmla="*/ 55254 w 1160043"/>
              <a:gd name="connsiteY51" fmla="*/ 580158 h 607785"/>
              <a:gd name="connsiteX52" fmla="*/ 27627 w 1160043"/>
              <a:gd name="connsiteY52" fmla="*/ 607785 h 607785"/>
              <a:gd name="connsiteX53" fmla="*/ 0 w 1160043"/>
              <a:gd name="connsiteY53" fmla="*/ 580158 h 607785"/>
              <a:gd name="connsiteX54" fmla="*/ 27627 w 1160043"/>
              <a:gd name="connsiteY54" fmla="*/ 552531 h 607785"/>
              <a:gd name="connsiteX55" fmla="*/ 1132416 w 1160043"/>
              <a:gd name="connsiteY55" fmla="*/ 442025 h 607785"/>
              <a:gd name="connsiteX56" fmla="*/ 1160043 w 1160043"/>
              <a:gd name="connsiteY56" fmla="*/ 469652 h 607785"/>
              <a:gd name="connsiteX57" fmla="*/ 1132416 w 1160043"/>
              <a:gd name="connsiteY57" fmla="*/ 497279 h 607785"/>
              <a:gd name="connsiteX58" fmla="*/ 1104789 w 1160043"/>
              <a:gd name="connsiteY58" fmla="*/ 469652 h 607785"/>
              <a:gd name="connsiteX59" fmla="*/ 1132416 w 1160043"/>
              <a:gd name="connsiteY59" fmla="*/ 442025 h 607785"/>
              <a:gd name="connsiteX60" fmla="*/ 1021937 w 1160043"/>
              <a:gd name="connsiteY60" fmla="*/ 442025 h 607785"/>
              <a:gd name="connsiteX61" fmla="*/ 1049564 w 1160043"/>
              <a:gd name="connsiteY61" fmla="*/ 469652 h 607785"/>
              <a:gd name="connsiteX62" fmla="*/ 1021937 w 1160043"/>
              <a:gd name="connsiteY62" fmla="*/ 497279 h 607785"/>
              <a:gd name="connsiteX63" fmla="*/ 994310 w 1160043"/>
              <a:gd name="connsiteY63" fmla="*/ 469652 h 607785"/>
              <a:gd name="connsiteX64" fmla="*/ 1021937 w 1160043"/>
              <a:gd name="connsiteY64" fmla="*/ 442025 h 607785"/>
              <a:gd name="connsiteX65" fmla="*/ 911458 w 1160043"/>
              <a:gd name="connsiteY65" fmla="*/ 442025 h 607785"/>
              <a:gd name="connsiteX66" fmla="*/ 939085 w 1160043"/>
              <a:gd name="connsiteY66" fmla="*/ 469652 h 607785"/>
              <a:gd name="connsiteX67" fmla="*/ 911458 w 1160043"/>
              <a:gd name="connsiteY67" fmla="*/ 497279 h 607785"/>
              <a:gd name="connsiteX68" fmla="*/ 883831 w 1160043"/>
              <a:gd name="connsiteY68" fmla="*/ 469652 h 607785"/>
              <a:gd name="connsiteX69" fmla="*/ 911458 w 1160043"/>
              <a:gd name="connsiteY69" fmla="*/ 442025 h 607785"/>
              <a:gd name="connsiteX70" fmla="*/ 800979 w 1160043"/>
              <a:gd name="connsiteY70" fmla="*/ 442025 h 607785"/>
              <a:gd name="connsiteX71" fmla="*/ 828606 w 1160043"/>
              <a:gd name="connsiteY71" fmla="*/ 469652 h 607785"/>
              <a:gd name="connsiteX72" fmla="*/ 800979 w 1160043"/>
              <a:gd name="connsiteY72" fmla="*/ 497279 h 607785"/>
              <a:gd name="connsiteX73" fmla="*/ 773352 w 1160043"/>
              <a:gd name="connsiteY73" fmla="*/ 469652 h 607785"/>
              <a:gd name="connsiteX74" fmla="*/ 800979 w 1160043"/>
              <a:gd name="connsiteY74" fmla="*/ 442025 h 607785"/>
              <a:gd name="connsiteX75" fmla="*/ 690500 w 1160043"/>
              <a:gd name="connsiteY75" fmla="*/ 442025 h 607785"/>
              <a:gd name="connsiteX76" fmla="*/ 718127 w 1160043"/>
              <a:gd name="connsiteY76" fmla="*/ 469652 h 607785"/>
              <a:gd name="connsiteX77" fmla="*/ 690500 w 1160043"/>
              <a:gd name="connsiteY77" fmla="*/ 497279 h 607785"/>
              <a:gd name="connsiteX78" fmla="*/ 662873 w 1160043"/>
              <a:gd name="connsiteY78" fmla="*/ 469652 h 607785"/>
              <a:gd name="connsiteX79" fmla="*/ 690500 w 1160043"/>
              <a:gd name="connsiteY79" fmla="*/ 442025 h 607785"/>
              <a:gd name="connsiteX80" fmla="*/ 580021 w 1160043"/>
              <a:gd name="connsiteY80" fmla="*/ 442025 h 607785"/>
              <a:gd name="connsiteX81" fmla="*/ 607648 w 1160043"/>
              <a:gd name="connsiteY81" fmla="*/ 469652 h 607785"/>
              <a:gd name="connsiteX82" fmla="*/ 580021 w 1160043"/>
              <a:gd name="connsiteY82" fmla="*/ 497279 h 607785"/>
              <a:gd name="connsiteX83" fmla="*/ 552394 w 1160043"/>
              <a:gd name="connsiteY83" fmla="*/ 469652 h 607785"/>
              <a:gd name="connsiteX84" fmla="*/ 580021 w 1160043"/>
              <a:gd name="connsiteY84" fmla="*/ 442025 h 607785"/>
              <a:gd name="connsiteX85" fmla="*/ 469543 w 1160043"/>
              <a:gd name="connsiteY85" fmla="*/ 442025 h 607785"/>
              <a:gd name="connsiteX86" fmla="*/ 497170 w 1160043"/>
              <a:gd name="connsiteY86" fmla="*/ 469652 h 607785"/>
              <a:gd name="connsiteX87" fmla="*/ 469543 w 1160043"/>
              <a:gd name="connsiteY87" fmla="*/ 497279 h 607785"/>
              <a:gd name="connsiteX88" fmla="*/ 441916 w 1160043"/>
              <a:gd name="connsiteY88" fmla="*/ 469652 h 607785"/>
              <a:gd name="connsiteX89" fmla="*/ 469543 w 1160043"/>
              <a:gd name="connsiteY89" fmla="*/ 442025 h 607785"/>
              <a:gd name="connsiteX90" fmla="*/ 359064 w 1160043"/>
              <a:gd name="connsiteY90" fmla="*/ 442025 h 607785"/>
              <a:gd name="connsiteX91" fmla="*/ 386691 w 1160043"/>
              <a:gd name="connsiteY91" fmla="*/ 469652 h 607785"/>
              <a:gd name="connsiteX92" fmla="*/ 359064 w 1160043"/>
              <a:gd name="connsiteY92" fmla="*/ 497279 h 607785"/>
              <a:gd name="connsiteX93" fmla="*/ 331437 w 1160043"/>
              <a:gd name="connsiteY93" fmla="*/ 469652 h 607785"/>
              <a:gd name="connsiteX94" fmla="*/ 359064 w 1160043"/>
              <a:gd name="connsiteY94" fmla="*/ 442025 h 607785"/>
              <a:gd name="connsiteX95" fmla="*/ 248585 w 1160043"/>
              <a:gd name="connsiteY95" fmla="*/ 442025 h 607785"/>
              <a:gd name="connsiteX96" fmla="*/ 276212 w 1160043"/>
              <a:gd name="connsiteY96" fmla="*/ 469652 h 607785"/>
              <a:gd name="connsiteX97" fmla="*/ 248585 w 1160043"/>
              <a:gd name="connsiteY97" fmla="*/ 497279 h 607785"/>
              <a:gd name="connsiteX98" fmla="*/ 220958 w 1160043"/>
              <a:gd name="connsiteY98" fmla="*/ 469652 h 607785"/>
              <a:gd name="connsiteX99" fmla="*/ 248585 w 1160043"/>
              <a:gd name="connsiteY99" fmla="*/ 442025 h 607785"/>
              <a:gd name="connsiteX100" fmla="*/ 138106 w 1160043"/>
              <a:gd name="connsiteY100" fmla="*/ 442025 h 607785"/>
              <a:gd name="connsiteX101" fmla="*/ 165733 w 1160043"/>
              <a:gd name="connsiteY101" fmla="*/ 469652 h 607785"/>
              <a:gd name="connsiteX102" fmla="*/ 138106 w 1160043"/>
              <a:gd name="connsiteY102" fmla="*/ 497279 h 607785"/>
              <a:gd name="connsiteX103" fmla="*/ 110479 w 1160043"/>
              <a:gd name="connsiteY103" fmla="*/ 469652 h 607785"/>
              <a:gd name="connsiteX104" fmla="*/ 138106 w 1160043"/>
              <a:gd name="connsiteY104" fmla="*/ 442025 h 607785"/>
              <a:gd name="connsiteX105" fmla="*/ 27627 w 1160043"/>
              <a:gd name="connsiteY105" fmla="*/ 442025 h 607785"/>
              <a:gd name="connsiteX106" fmla="*/ 55254 w 1160043"/>
              <a:gd name="connsiteY106" fmla="*/ 469652 h 607785"/>
              <a:gd name="connsiteX107" fmla="*/ 27627 w 1160043"/>
              <a:gd name="connsiteY107" fmla="*/ 497279 h 607785"/>
              <a:gd name="connsiteX108" fmla="*/ 0 w 1160043"/>
              <a:gd name="connsiteY108" fmla="*/ 469652 h 607785"/>
              <a:gd name="connsiteX109" fmla="*/ 27627 w 1160043"/>
              <a:gd name="connsiteY109" fmla="*/ 442025 h 607785"/>
              <a:gd name="connsiteX110" fmla="*/ 1132416 w 1160043"/>
              <a:gd name="connsiteY110" fmla="*/ 331519 h 607785"/>
              <a:gd name="connsiteX111" fmla="*/ 1160043 w 1160043"/>
              <a:gd name="connsiteY111" fmla="*/ 359146 h 607785"/>
              <a:gd name="connsiteX112" fmla="*/ 1132416 w 1160043"/>
              <a:gd name="connsiteY112" fmla="*/ 386773 h 607785"/>
              <a:gd name="connsiteX113" fmla="*/ 1104789 w 1160043"/>
              <a:gd name="connsiteY113" fmla="*/ 359146 h 607785"/>
              <a:gd name="connsiteX114" fmla="*/ 1132416 w 1160043"/>
              <a:gd name="connsiteY114" fmla="*/ 331519 h 607785"/>
              <a:gd name="connsiteX115" fmla="*/ 1021937 w 1160043"/>
              <a:gd name="connsiteY115" fmla="*/ 331519 h 607785"/>
              <a:gd name="connsiteX116" fmla="*/ 1049564 w 1160043"/>
              <a:gd name="connsiteY116" fmla="*/ 359146 h 607785"/>
              <a:gd name="connsiteX117" fmla="*/ 1021937 w 1160043"/>
              <a:gd name="connsiteY117" fmla="*/ 386773 h 607785"/>
              <a:gd name="connsiteX118" fmla="*/ 994310 w 1160043"/>
              <a:gd name="connsiteY118" fmla="*/ 359146 h 607785"/>
              <a:gd name="connsiteX119" fmla="*/ 1021937 w 1160043"/>
              <a:gd name="connsiteY119" fmla="*/ 331519 h 607785"/>
              <a:gd name="connsiteX120" fmla="*/ 911458 w 1160043"/>
              <a:gd name="connsiteY120" fmla="*/ 331519 h 607785"/>
              <a:gd name="connsiteX121" fmla="*/ 939085 w 1160043"/>
              <a:gd name="connsiteY121" fmla="*/ 359146 h 607785"/>
              <a:gd name="connsiteX122" fmla="*/ 911458 w 1160043"/>
              <a:gd name="connsiteY122" fmla="*/ 386773 h 607785"/>
              <a:gd name="connsiteX123" fmla="*/ 883831 w 1160043"/>
              <a:gd name="connsiteY123" fmla="*/ 359146 h 607785"/>
              <a:gd name="connsiteX124" fmla="*/ 911458 w 1160043"/>
              <a:gd name="connsiteY124" fmla="*/ 331519 h 607785"/>
              <a:gd name="connsiteX125" fmla="*/ 800979 w 1160043"/>
              <a:gd name="connsiteY125" fmla="*/ 331519 h 607785"/>
              <a:gd name="connsiteX126" fmla="*/ 828606 w 1160043"/>
              <a:gd name="connsiteY126" fmla="*/ 359146 h 607785"/>
              <a:gd name="connsiteX127" fmla="*/ 800979 w 1160043"/>
              <a:gd name="connsiteY127" fmla="*/ 386773 h 607785"/>
              <a:gd name="connsiteX128" fmla="*/ 773352 w 1160043"/>
              <a:gd name="connsiteY128" fmla="*/ 359146 h 607785"/>
              <a:gd name="connsiteX129" fmla="*/ 800979 w 1160043"/>
              <a:gd name="connsiteY129" fmla="*/ 331519 h 607785"/>
              <a:gd name="connsiteX130" fmla="*/ 690500 w 1160043"/>
              <a:gd name="connsiteY130" fmla="*/ 331519 h 607785"/>
              <a:gd name="connsiteX131" fmla="*/ 718127 w 1160043"/>
              <a:gd name="connsiteY131" fmla="*/ 359146 h 607785"/>
              <a:gd name="connsiteX132" fmla="*/ 690500 w 1160043"/>
              <a:gd name="connsiteY132" fmla="*/ 386773 h 607785"/>
              <a:gd name="connsiteX133" fmla="*/ 662873 w 1160043"/>
              <a:gd name="connsiteY133" fmla="*/ 359146 h 607785"/>
              <a:gd name="connsiteX134" fmla="*/ 690500 w 1160043"/>
              <a:gd name="connsiteY134" fmla="*/ 331519 h 607785"/>
              <a:gd name="connsiteX135" fmla="*/ 580021 w 1160043"/>
              <a:gd name="connsiteY135" fmla="*/ 331519 h 607785"/>
              <a:gd name="connsiteX136" fmla="*/ 607648 w 1160043"/>
              <a:gd name="connsiteY136" fmla="*/ 359146 h 607785"/>
              <a:gd name="connsiteX137" fmla="*/ 580021 w 1160043"/>
              <a:gd name="connsiteY137" fmla="*/ 386773 h 607785"/>
              <a:gd name="connsiteX138" fmla="*/ 552394 w 1160043"/>
              <a:gd name="connsiteY138" fmla="*/ 359146 h 607785"/>
              <a:gd name="connsiteX139" fmla="*/ 580021 w 1160043"/>
              <a:gd name="connsiteY139" fmla="*/ 331519 h 607785"/>
              <a:gd name="connsiteX140" fmla="*/ 469543 w 1160043"/>
              <a:gd name="connsiteY140" fmla="*/ 331519 h 607785"/>
              <a:gd name="connsiteX141" fmla="*/ 497170 w 1160043"/>
              <a:gd name="connsiteY141" fmla="*/ 359146 h 607785"/>
              <a:gd name="connsiteX142" fmla="*/ 469543 w 1160043"/>
              <a:gd name="connsiteY142" fmla="*/ 386773 h 607785"/>
              <a:gd name="connsiteX143" fmla="*/ 441916 w 1160043"/>
              <a:gd name="connsiteY143" fmla="*/ 359146 h 607785"/>
              <a:gd name="connsiteX144" fmla="*/ 469543 w 1160043"/>
              <a:gd name="connsiteY144" fmla="*/ 331519 h 607785"/>
              <a:gd name="connsiteX145" fmla="*/ 359064 w 1160043"/>
              <a:gd name="connsiteY145" fmla="*/ 331519 h 607785"/>
              <a:gd name="connsiteX146" fmla="*/ 386691 w 1160043"/>
              <a:gd name="connsiteY146" fmla="*/ 359146 h 607785"/>
              <a:gd name="connsiteX147" fmla="*/ 359064 w 1160043"/>
              <a:gd name="connsiteY147" fmla="*/ 386773 h 607785"/>
              <a:gd name="connsiteX148" fmla="*/ 331437 w 1160043"/>
              <a:gd name="connsiteY148" fmla="*/ 359146 h 607785"/>
              <a:gd name="connsiteX149" fmla="*/ 359064 w 1160043"/>
              <a:gd name="connsiteY149" fmla="*/ 331519 h 607785"/>
              <a:gd name="connsiteX150" fmla="*/ 248585 w 1160043"/>
              <a:gd name="connsiteY150" fmla="*/ 331519 h 607785"/>
              <a:gd name="connsiteX151" fmla="*/ 276212 w 1160043"/>
              <a:gd name="connsiteY151" fmla="*/ 359146 h 607785"/>
              <a:gd name="connsiteX152" fmla="*/ 248585 w 1160043"/>
              <a:gd name="connsiteY152" fmla="*/ 386773 h 607785"/>
              <a:gd name="connsiteX153" fmla="*/ 220958 w 1160043"/>
              <a:gd name="connsiteY153" fmla="*/ 359146 h 607785"/>
              <a:gd name="connsiteX154" fmla="*/ 248585 w 1160043"/>
              <a:gd name="connsiteY154" fmla="*/ 331519 h 607785"/>
              <a:gd name="connsiteX155" fmla="*/ 138106 w 1160043"/>
              <a:gd name="connsiteY155" fmla="*/ 331519 h 607785"/>
              <a:gd name="connsiteX156" fmla="*/ 165733 w 1160043"/>
              <a:gd name="connsiteY156" fmla="*/ 359146 h 607785"/>
              <a:gd name="connsiteX157" fmla="*/ 138106 w 1160043"/>
              <a:gd name="connsiteY157" fmla="*/ 386773 h 607785"/>
              <a:gd name="connsiteX158" fmla="*/ 110479 w 1160043"/>
              <a:gd name="connsiteY158" fmla="*/ 359146 h 607785"/>
              <a:gd name="connsiteX159" fmla="*/ 138106 w 1160043"/>
              <a:gd name="connsiteY159" fmla="*/ 331519 h 607785"/>
              <a:gd name="connsiteX160" fmla="*/ 27627 w 1160043"/>
              <a:gd name="connsiteY160" fmla="*/ 331519 h 607785"/>
              <a:gd name="connsiteX161" fmla="*/ 55254 w 1160043"/>
              <a:gd name="connsiteY161" fmla="*/ 359146 h 607785"/>
              <a:gd name="connsiteX162" fmla="*/ 27627 w 1160043"/>
              <a:gd name="connsiteY162" fmla="*/ 386773 h 607785"/>
              <a:gd name="connsiteX163" fmla="*/ 0 w 1160043"/>
              <a:gd name="connsiteY163" fmla="*/ 359146 h 607785"/>
              <a:gd name="connsiteX164" fmla="*/ 27627 w 1160043"/>
              <a:gd name="connsiteY164" fmla="*/ 331519 h 607785"/>
              <a:gd name="connsiteX165" fmla="*/ 1132416 w 1160043"/>
              <a:gd name="connsiteY165" fmla="*/ 221012 h 607785"/>
              <a:gd name="connsiteX166" fmla="*/ 1160043 w 1160043"/>
              <a:gd name="connsiteY166" fmla="*/ 248639 h 607785"/>
              <a:gd name="connsiteX167" fmla="*/ 1132416 w 1160043"/>
              <a:gd name="connsiteY167" fmla="*/ 276266 h 607785"/>
              <a:gd name="connsiteX168" fmla="*/ 1104789 w 1160043"/>
              <a:gd name="connsiteY168" fmla="*/ 248639 h 607785"/>
              <a:gd name="connsiteX169" fmla="*/ 1132416 w 1160043"/>
              <a:gd name="connsiteY169" fmla="*/ 221012 h 607785"/>
              <a:gd name="connsiteX170" fmla="*/ 1021937 w 1160043"/>
              <a:gd name="connsiteY170" fmla="*/ 221012 h 607785"/>
              <a:gd name="connsiteX171" fmla="*/ 1049564 w 1160043"/>
              <a:gd name="connsiteY171" fmla="*/ 248639 h 607785"/>
              <a:gd name="connsiteX172" fmla="*/ 1021937 w 1160043"/>
              <a:gd name="connsiteY172" fmla="*/ 276266 h 607785"/>
              <a:gd name="connsiteX173" fmla="*/ 994310 w 1160043"/>
              <a:gd name="connsiteY173" fmla="*/ 248639 h 607785"/>
              <a:gd name="connsiteX174" fmla="*/ 1021937 w 1160043"/>
              <a:gd name="connsiteY174" fmla="*/ 221012 h 607785"/>
              <a:gd name="connsiteX175" fmla="*/ 911458 w 1160043"/>
              <a:gd name="connsiteY175" fmla="*/ 221012 h 607785"/>
              <a:gd name="connsiteX176" fmla="*/ 939085 w 1160043"/>
              <a:gd name="connsiteY176" fmla="*/ 248639 h 607785"/>
              <a:gd name="connsiteX177" fmla="*/ 911458 w 1160043"/>
              <a:gd name="connsiteY177" fmla="*/ 276266 h 607785"/>
              <a:gd name="connsiteX178" fmla="*/ 883831 w 1160043"/>
              <a:gd name="connsiteY178" fmla="*/ 248639 h 607785"/>
              <a:gd name="connsiteX179" fmla="*/ 911458 w 1160043"/>
              <a:gd name="connsiteY179" fmla="*/ 221012 h 607785"/>
              <a:gd name="connsiteX180" fmla="*/ 800979 w 1160043"/>
              <a:gd name="connsiteY180" fmla="*/ 221012 h 607785"/>
              <a:gd name="connsiteX181" fmla="*/ 828606 w 1160043"/>
              <a:gd name="connsiteY181" fmla="*/ 248639 h 607785"/>
              <a:gd name="connsiteX182" fmla="*/ 800979 w 1160043"/>
              <a:gd name="connsiteY182" fmla="*/ 276266 h 607785"/>
              <a:gd name="connsiteX183" fmla="*/ 773352 w 1160043"/>
              <a:gd name="connsiteY183" fmla="*/ 248639 h 607785"/>
              <a:gd name="connsiteX184" fmla="*/ 800979 w 1160043"/>
              <a:gd name="connsiteY184" fmla="*/ 221012 h 607785"/>
              <a:gd name="connsiteX185" fmla="*/ 690500 w 1160043"/>
              <a:gd name="connsiteY185" fmla="*/ 221012 h 607785"/>
              <a:gd name="connsiteX186" fmla="*/ 718127 w 1160043"/>
              <a:gd name="connsiteY186" fmla="*/ 248639 h 607785"/>
              <a:gd name="connsiteX187" fmla="*/ 690500 w 1160043"/>
              <a:gd name="connsiteY187" fmla="*/ 276266 h 607785"/>
              <a:gd name="connsiteX188" fmla="*/ 662873 w 1160043"/>
              <a:gd name="connsiteY188" fmla="*/ 248639 h 607785"/>
              <a:gd name="connsiteX189" fmla="*/ 690500 w 1160043"/>
              <a:gd name="connsiteY189" fmla="*/ 221012 h 607785"/>
              <a:gd name="connsiteX190" fmla="*/ 580021 w 1160043"/>
              <a:gd name="connsiteY190" fmla="*/ 221012 h 607785"/>
              <a:gd name="connsiteX191" fmla="*/ 607648 w 1160043"/>
              <a:gd name="connsiteY191" fmla="*/ 248639 h 607785"/>
              <a:gd name="connsiteX192" fmla="*/ 580021 w 1160043"/>
              <a:gd name="connsiteY192" fmla="*/ 276266 h 607785"/>
              <a:gd name="connsiteX193" fmla="*/ 552394 w 1160043"/>
              <a:gd name="connsiteY193" fmla="*/ 248639 h 607785"/>
              <a:gd name="connsiteX194" fmla="*/ 580021 w 1160043"/>
              <a:gd name="connsiteY194" fmla="*/ 221012 h 607785"/>
              <a:gd name="connsiteX195" fmla="*/ 469543 w 1160043"/>
              <a:gd name="connsiteY195" fmla="*/ 221012 h 607785"/>
              <a:gd name="connsiteX196" fmla="*/ 497170 w 1160043"/>
              <a:gd name="connsiteY196" fmla="*/ 248639 h 607785"/>
              <a:gd name="connsiteX197" fmla="*/ 469543 w 1160043"/>
              <a:gd name="connsiteY197" fmla="*/ 276266 h 607785"/>
              <a:gd name="connsiteX198" fmla="*/ 441916 w 1160043"/>
              <a:gd name="connsiteY198" fmla="*/ 248639 h 607785"/>
              <a:gd name="connsiteX199" fmla="*/ 469543 w 1160043"/>
              <a:gd name="connsiteY199" fmla="*/ 221012 h 607785"/>
              <a:gd name="connsiteX200" fmla="*/ 359064 w 1160043"/>
              <a:gd name="connsiteY200" fmla="*/ 221012 h 607785"/>
              <a:gd name="connsiteX201" fmla="*/ 386691 w 1160043"/>
              <a:gd name="connsiteY201" fmla="*/ 248639 h 607785"/>
              <a:gd name="connsiteX202" fmla="*/ 359064 w 1160043"/>
              <a:gd name="connsiteY202" fmla="*/ 276266 h 607785"/>
              <a:gd name="connsiteX203" fmla="*/ 331437 w 1160043"/>
              <a:gd name="connsiteY203" fmla="*/ 248639 h 607785"/>
              <a:gd name="connsiteX204" fmla="*/ 359064 w 1160043"/>
              <a:gd name="connsiteY204" fmla="*/ 221012 h 607785"/>
              <a:gd name="connsiteX205" fmla="*/ 248585 w 1160043"/>
              <a:gd name="connsiteY205" fmla="*/ 221012 h 607785"/>
              <a:gd name="connsiteX206" fmla="*/ 276212 w 1160043"/>
              <a:gd name="connsiteY206" fmla="*/ 248639 h 607785"/>
              <a:gd name="connsiteX207" fmla="*/ 248585 w 1160043"/>
              <a:gd name="connsiteY207" fmla="*/ 276266 h 607785"/>
              <a:gd name="connsiteX208" fmla="*/ 220958 w 1160043"/>
              <a:gd name="connsiteY208" fmla="*/ 248639 h 607785"/>
              <a:gd name="connsiteX209" fmla="*/ 248585 w 1160043"/>
              <a:gd name="connsiteY209" fmla="*/ 221012 h 607785"/>
              <a:gd name="connsiteX210" fmla="*/ 138106 w 1160043"/>
              <a:gd name="connsiteY210" fmla="*/ 221012 h 607785"/>
              <a:gd name="connsiteX211" fmla="*/ 165733 w 1160043"/>
              <a:gd name="connsiteY211" fmla="*/ 248639 h 607785"/>
              <a:gd name="connsiteX212" fmla="*/ 138106 w 1160043"/>
              <a:gd name="connsiteY212" fmla="*/ 276266 h 607785"/>
              <a:gd name="connsiteX213" fmla="*/ 110479 w 1160043"/>
              <a:gd name="connsiteY213" fmla="*/ 248639 h 607785"/>
              <a:gd name="connsiteX214" fmla="*/ 138106 w 1160043"/>
              <a:gd name="connsiteY214" fmla="*/ 221012 h 607785"/>
              <a:gd name="connsiteX215" fmla="*/ 27627 w 1160043"/>
              <a:gd name="connsiteY215" fmla="*/ 221012 h 607785"/>
              <a:gd name="connsiteX216" fmla="*/ 55254 w 1160043"/>
              <a:gd name="connsiteY216" fmla="*/ 248639 h 607785"/>
              <a:gd name="connsiteX217" fmla="*/ 27627 w 1160043"/>
              <a:gd name="connsiteY217" fmla="*/ 276266 h 607785"/>
              <a:gd name="connsiteX218" fmla="*/ 0 w 1160043"/>
              <a:gd name="connsiteY218" fmla="*/ 248639 h 607785"/>
              <a:gd name="connsiteX219" fmla="*/ 27627 w 1160043"/>
              <a:gd name="connsiteY219" fmla="*/ 221012 h 607785"/>
              <a:gd name="connsiteX220" fmla="*/ 1132416 w 1160043"/>
              <a:gd name="connsiteY220" fmla="*/ 110506 h 607785"/>
              <a:gd name="connsiteX221" fmla="*/ 1160043 w 1160043"/>
              <a:gd name="connsiteY221" fmla="*/ 138133 h 607785"/>
              <a:gd name="connsiteX222" fmla="*/ 1132416 w 1160043"/>
              <a:gd name="connsiteY222" fmla="*/ 165760 h 607785"/>
              <a:gd name="connsiteX223" fmla="*/ 1104789 w 1160043"/>
              <a:gd name="connsiteY223" fmla="*/ 138133 h 607785"/>
              <a:gd name="connsiteX224" fmla="*/ 1132416 w 1160043"/>
              <a:gd name="connsiteY224" fmla="*/ 110506 h 607785"/>
              <a:gd name="connsiteX225" fmla="*/ 1021937 w 1160043"/>
              <a:gd name="connsiteY225" fmla="*/ 110506 h 607785"/>
              <a:gd name="connsiteX226" fmla="*/ 1049564 w 1160043"/>
              <a:gd name="connsiteY226" fmla="*/ 138133 h 607785"/>
              <a:gd name="connsiteX227" fmla="*/ 1021937 w 1160043"/>
              <a:gd name="connsiteY227" fmla="*/ 165760 h 607785"/>
              <a:gd name="connsiteX228" fmla="*/ 994310 w 1160043"/>
              <a:gd name="connsiteY228" fmla="*/ 138133 h 607785"/>
              <a:gd name="connsiteX229" fmla="*/ 1021937 w 1160043"/>
              <a:gd name="connsiteY229" fmla="*/ 110506 h 607785"/>
              <a:gd name="connsiteX230" fmla="*/ 911458 w 1160043"/>
              <a:gd name="connsiteY230" fmla="*/ 110506 h 607785"/>
              <a:gd name="connsiteX231" fmla="*/ 939085 w 1160043"/>
              <a:gd name="connsiteY231" fmla="*/ 138133 h 607785"/>
              <a:gd name="connsiteX232" fmla="*/ 911458 w 1160043"/>
              <a:gd name="connsiteY232" fmla="*/ 165760 h 607785"/>
              <a:gd name="connsiteX233" fmla="*/ 883831 w 1160043"/>
              <a:gd name="connsiteY233" fmla="*/ 138133 h 607785"/>
              <a:gd name="connsiteX234" fmla="*/ 911458 w 1160043"/>
              <a:gd name="connsiteY234" fmla="*/ 110506 h 607785"/>
              <a:gd name="connsiteX235" fmla="*/ 800979 w 1160043"/>
              <a:gd name="connsiteY235" fmla="*/ 110506 h 607785"/>
              <a:gd name="connsiteX236" fmla="*/ 828606 w 1160043"/>
              <a:gd name="connsiteY236" fmla="*/ 138133 h 607785"/>
              <a:gd name="connsiteX237" fmla="*/ 800979 w 1160043"/>
              <a:gd name="connsiteY237" fmla="*/ 165760 h 607785"/>
              <a:gd name="connsiteX238" fmla="*/ 773352 w 1160043"/>
              <a:gd name="connsiteY238" fmla="*/ 138133 h 607785"/>
              <a:gd name="connsiteX239" fmla="*/ 800979 w 1160043"/>
              <a:gd name="connsiteY239" fmla="*/ 110506 h 607785"/>
              <a:gd name="connsiteX240" fmla="*/ 690500 w 1160043"/>
              <a:gd name="connsiteY240" fmla="*/ 110506 h 607785"/>
              <a:gd name="connsiteX241" fmla="*/ 718127 w 1160043"/>
              <a:gd name="connsiteY241" fmla="*/ 138133 h 607785"/>
              <a:gd name="connsiteX242" fmla="*/ 690500 w 1160043"/>
              <a:gd name="connsiteY242" fmla="*/ 165760 h 607785"/>
              <a:gd name="connsiteX243" fmla="*/ 662873 w 1160043"/>
              <a:gd name="connsiteY243" fmla="*/ 138133 h 607785"/>
              <a:gd name="connsiteX244" fmla="*/ 690500 w 1160043"/>
              <a:gd name="connsiteY244" fmla="*/ 110506 h 607785"/>
              <a:gd name="connsiteX245" fmla="*/ 580021 w 1160043"/>
              <a:gd name="connsiteY245" fmla="*/ 110506 h 607785"/>
              <a:gd name="connsiteX246" fmla="*/ 607648 w 1160043"/>
              <a:gd name="connsiteY246" fmla="*/ 138133 h 607785"/>
              <a:gd name="connsiteX247" fmla="*/ 580021 w 1160043"/>
              <a:gd name="connsiteY247" fmla="*/ 165760 h 607785"/>
              <a:gd name="connsiteX248" fmla="*/ 552394 w 1160043"/>
              <a:gd name="connsiteY248" fmla="*/ 138133 h 607785"/>
              <a:gd name="connsiteX249" fmla="*/ 580021 w 1160043"/>
              <a:gd name="connsiteY249" fmla="*/ 110506 h 607785"/>
              <a:gd name="connsiteX250" fmla="*/ 469543 w 1160043"/>
              <a:gd name="connsiteY250" fmla="*/ 110506 h 607785"/>
              <a:gd name="connsiteX251" fmla="*/ 497170 w 1160043"/>
              <a:gd name="connsiteY251" fmla="*/ 138133 h 607785"/>
              <a:gd name="connsiteX252" fmla="*/ 469543 w 1160043"/>
              <a:gd name="connsiteY252" fmla="*/ 165760 h 607785"/>
              <a:gd name="connsiteX253" fmla="*/ 441916 w 1160043"/>
              <a:gd name="connsiteY253" fmla="*/ 138133 h 607785"/>
              <a:gd name="connsiteX254" fmla="*/ 469543 w 1160043"/>
              <a:gd name="connsiteY254" fmla="*/ 110506 h 607785"/>
              <a:gd name="connsiteX255" fmla="*/ 359064 w 1160043"/>
              <a:gd name="connsiteY255" fmla="*/ 110506 h 607785"/>
              <a:gd name="connsiteX256" fmla="*/ 386691 w 1160043"/>
              <a:gd name="connsiteY256" fmla="*/ 138133 h 607785"/>
              <a:gd name="connsiteX257" fmla="*/ 359064 w 1160043"/>
              <a:gd name="connsiteY257" fmla="*/ 165760 h 607785"/>
              <a:gd name="connsiteX258" fmla="*/ 331437 w 1160043"/>
              <a:gd name="connsiteY258" fmla="*/ 138133 h 607785"/>
              <a:gd name="connsiteX259" fmla="*/ 359064 w 1160043"/>
              <a:gd name="connsiteY259" fmla="*/ 110506 h 607785"/>
              <a:gd name="connsiteX260" fmla="*/ 248585 w 1160043"/>
              <a:gd name="connsiteY260" fmla="*/ 110506 h 607785"/>
              <a:gd name="connsiteX261" fmla="*/ 276212 w 1160043"/>
              <a:gd name="connsiteY261" fmla="*/ 138133 h 607785"/>
              <a:gd name="connsiteX262" fmla="*/ 248585 w 1160043"/>
              <a:gd name="connsiteY262" fmla="*/ 165760 h 607785"/>
              <a:gd name="connsiteX263" fmla="*/ 220958 w 1160043"/>
              <a:gd name="connsiteY263" fmla="*/ 138133 h 607785"/>
              <a:gd name="connsiteX264" fmla="*/ 248585 w 1160043"/>
              <a:gd name="connsiteY264" fmla="*/ 110506 h 607785"/>
              <a:gd name="connsiteX265" fmla="*/ 138106 w 1160043"/>
              <a:gd name="connsiteY265" fmla="*/ 110506 h 607785"/>
              <a:gd name="connsiteX266" fmla="*/ 165733 w 1160043"/>
              <a:gd name="connsiteY266" fmla="*/ 138133 h 607785"/>
              <a:gd name="connsiteX267" fmla="*/ 138106 w 1160043"/>
              <a:gd name="connsiteY267" fmla="*/ 165760 h 607785"/>
              <a:gd name="connsiteX268" fmla="*/ 110479 w 1160043"/>
              <a:gd name="connsiteY268" fmla="*/ 138133 h 607785"/>
              <a:gd name="connsiteX269" fmla="*/ 138106 w 1160043"/>
              <a:gd name="connsiteY269" fmla="*/ 110506 h 607785"/>
              <a:gd name="connsiteX270" fmla="*/ 27627 w 1160043"/>
              <a:gd name="connsiteY270" fmla="*/ 110506 h 607785"/>
              <a:gd name="connsiteX271" fmla="*/ 55254 w 1160043"/>
              <a:gd name="connsiteY271" fmla="*/ 138133 h 607785"/>
              <a:gd name="connsiteX272" fmla="*/ 27627 w 1160043"/>
              <a:gd name="connsiteY272" fmla="*/ 165760 h 607785"/>
              <a:gd name="connsiteX273" fmla="*/ 0 w 1160043"/>
              <a:gd name="connsiteY273" fmla="*/ 138133 h 607785"/>
              <a:gd name="connsiteX274" fmla="*/ 27627 w 1160043"/>
              <a:gd name="connsiteY274" fmla="*/ 110506 h 607785"/>
              <a:gd name="connsiteX275" fmla="*/ 1132416 w 1160043"/>
              <a:gd name="connsiteY275" fmla="*/ 0 h 607785"/>
              <a:gd name="connsiteX276" fmla="*/ 1160043 w 1160043"/>
              <a:gd name="connsiteY276" fmla="*/ 27627 h 607785"/>
              <a:gd name="connsiteX277" fmla="*/ 1132416 w 1160043"/>
              <a:gd name="connsiteY277" fmla="*/ 55254 h 607785"/>
              <a:gd name="connsiteX278" fmla="*/ 1104789 w 1160043"/>
              <a:gd name="connsiteY278" fmla="*/ 27627 h 607785"/>
              <a:gd name="connsiteX279" fmla="*/ 1132416 w 1160043"/>
              <a:gd name="connsiteY279" fmla="*/ 0 h 607785"/>
              <a:gd name="connsiteX280" fmla="*/ 1021937 w 1160043"/>
              <a:gd name="connsiteY280" fmla="*/ 0 h 607785"/>
              <a:gd name="connsiteX281" fmla="*/ 1049564 w 1160043"/>
              <a:gd name="connsiteY281" fmla="*/ 27627 h 607785"/>
              <a:gd name="connsiteX282" fmla="*/ 1021937 w 1160043"/>
              <a:gd name="connsiteY282" fmla="*/ 55254 h 607785"/>
              <a:gd name="connsiteX283" fmla="*/ 994310 w 1160043"/>
              <a:gd name="connsiteY283" fmla="*/ 27627 h 607785"/>
              <a:gd name="connsiteX284" fmla="*/ 1021937 w 1160043"/>
              <a:gd name="connsiteY284" fmla="*/ 0 h 607785"/>
              <a:gd name="connsiteX285" fmla="*/ 911458 w 1160043"/>
              <a:gd name="connsiteY285" fmla="*/ 0 h 607785"/>
              <a:gd name="connsiteX286" fmla="*/ 939085 w 1160043"/>
              <a:gd name="connsiteY286" fmla="*/ 27627 h 607785"/>
              <a:gd name="connsiteX287" fmla="*/ 911458 w 1160043"/>
              <a:gd name="connsiteY287" fmla="*/ 55254 h 607785"/>
              <a:gd name="connsiteX288" fmla="*/ 883831 w 1160043"/>
              <a:gd name="connsiteY288" fmla="*/ 27627 h 607785"/>
              <a:gd name="connsiteX289" fmla="*/ 911458 w 1160043"/>
              <a:gd name="connsiteY289" fmla="*/ 0 h 607785"/>
              <a:gd name="connsiteX290" fmla="*/ 800979 w 1160043"/>
              <a:gd name="connsiteY290" fmla="*/ 0 h 607785"/>
              <a:gd name="connsiteX291" fmla="*/ 828606 w 1160043"/>
              <a:gd name="connsiteY291" fmla="*/ 27627 h 607785"/>
              <a:gd name="connsiteX292" fmla="*/ 800979 w 1160043"/>
              <a:gd name="connsiteY292" fmla="*/ 55254 h 607785"/>
              <a:gd name="connsiteX293" fmla="*/ 773352 w 1160043"/>
              <a:gd name="connsiteY293" fmla="*/ 27627 h 607785"/>
              <a:gd name="connsiteX294" fmla="*/ 800979 w 1160043"/>
              <a:gd name="connsiteY294" fmla="*/ 0 h 607785"/>
              <a:gd name="connsiteX295" fmla="*/ 690500 w 1160043"/>
              <a:gd name="connsiteY295" fmla="*/ 0 h 607785"/>
              <a:gd name="connsiteX296" fmla="*/ 718127 w 1160043"/>
              <a:gd name="connsiteY296" fmla="*/ 27627 h 607785"/>
              <a:gd name="connsiteX297" fmla="*/ 690500 w 1160043"/>
              <a:gd name="connsiteY297" fmla="*/ 55254 h 607785"/>
              <a:gd name="connsiteX298" fmla="*/ 662873 w 1160043"/>
              <a:gd name="connsiteY298" fmla="*/ 27627 h 607785"/>
              <a:gd name="connsiteX299" fmla="*/ 690500 w 1160043"/>
              <a:gd name="connsiteY299" fmla="*/ 0 h 607785"/>
              <a:gd name="connsiteX300" fmla="*/ 580021 w 1160043"/>
              <a:gd name="connsiteY300" fmla="*/ 0 h 607785"/>
              <a:gd name="connsiteX301" fmla="*/ 607648 w 1160043"/>
              <a:gd name="connsiteY301" fmla="*/ 27627 h 607785"/>
              <a:gd name="connsiteX302" fmla="*/ 580021 w 1160043"/>
              <a:gd name="connsiteY302" fmla="*/ 55254 h 607785"/>
              <a:gd name="connsiteX303" fmla="*/ 552394 w 1160043"/>
              <a:gd name="connsiteY303" fmla="*/ 27627 h 607785"/>
              <a:gd name="connsiteX304" fmla="*/ 580021 w 1160043"/>
              <a:gd name="connsiteY304" fmla="*/ 0 h 607785"/>
              <a:gd name="connsiteX305" fmla="*/ 469543 w 1160043"/>
              <a:gd name="connsiteY305" fmla="*/ 0 h 607785"/>
              <a:gd name="connsiteX306" fmla="*/ 497170 w 1160043"/>
              <a:gd name="connsiteY306" fmla="*/ 27627 h 607785"/>
              <a:gd name="connsiteX307" fmla="*/ 469543 w 1160043"/>
              <a:gd name="connsiteY307" fmla="*/ 55254 h 607785"/>
              <a:gd name="connsiteX308" fmla="*/ 441916 w 1160043"/>
              <a:gd name="connsiteY308" fmla="*/ 27627 h 607785"/>
              <a:gd name="connsiteX309" fmla="*/ 469543 w 1160043"/>
              <a:gd name="connsiteY309" fmla="*/ 0 h 607785"/>
              <a:gd name="connsiteX310" fmla="*/ 359064 w 1160043"/>
              <a:gd name="connsiteY310" fmla="*/ 0 h 607785"/>
              <a:gd name="connsiteX311" fmla="*/ 386691 w 1160043"/>
              <a:gd name="connsiteY311" fmla="*/ 27627 h 607785"/>
              <a:gd name="connsiteX312" fmla="*/ 359064 w 1160043"/>
              <a:gd name="connsiteY312" fmla="*/ 55254 h 607785"/>
              <a:gd name="connsiteX313" fmla="*/ 331437 w 1160043"/>
              <a:gd name="connsiteY313" fmla="*/ 27627 h 607785"/>
              <a:gd name="connsiteX314" fmla="*/ 359064 w 1160043"/>
              <a:gd name="connsiteY314" fmla="*/ 0 h 607785"/>
              <a:gd name="connsiteX315" fmla="*/ 248585 w 1160043"/>
              <a:gd name="connsiteY315" fmla="*/ 0 h 607785"/>
              <a:gd name="connsiteX316" fmla="*/ 276212 w 1160043"/>
              <a:gd name="connsiteY316" fmla="*/ 27627 h 607785"/>
              <a:gd name="connsiteX317" fmla="*/ 248585 w 1160043"/>
              <a:gd name="connsiteY317" fmla="*/ 55254 h 607785"/>
              <a:gd name="connsiteX318" fmla="*/ 220958 w 1160043"/>
              <a:gd name="connsiteY318" fmla="*/ 27627 h 607785"/>
              <a:gd name="connsiteX319" fmla="*/ 248585 w 1160043"/>
              <a:gd name="connsiteY319" fmla="*/ 0 h 607785"/>
              <a:gd name="connsiteX320" fmla="*/ 138106 w 1160043"/>
              <a:gd name="connsiteY320" fmla="*/ 0 h 607785"/>
              <a:gd name="connsiteX321" fmla="*/ 165733 w 1160043"/>
              <a:gd name="connsiteY321" fmla="*/ 27627 h 607785"/>
              <a:gd name="connsiteX322" fmla="*/ 138106 w 1160043"/>
              <a:gd name="connsiteY322" fmla="*/ 55254 h 607785"/>
              <a:gd name="connsiteX323" fmla="*/ 110479 w 1160043"/>
              <a:gd name="connsiteY323" fmla="*/ 27627 h 607785"/>
              <a:gd name="connsiteX324" fmla="*/ 138106 w 1160043"/>
              <a:gd name="connsiteY324" fmla="*/ 0 h 607785"/>
              <a:gd name="connsiteX325" fmla="*/ 27627 w 1160043"/>
              <a:gd name="connsiteY325" fmla="*/ 0 h 607785"/>
              <a:gd name="connsiteX326" fmla="*/ 55254 w 1160043"/>
              <a:gd name="connsiteY326" fmla="*/ 27627 h 607785"/>
              <a:gd name="connsiteX327" fmla="*/ 27627 w 1160043"/>
              <a:gd name="connsiteY327" fmla="*/ 55254 h 607785"/>
              <a:gd name="connsiteX328" fmla="*/ 0 w 1160043"/>
              <a:gd name="connsiteY328" fmla="*/ 27627 h 607785"/>
              <a:gd name="connsiteX329" fmla="*/ 27627 w 1160043"/>
              <a:gd name="connsiteY329" fmla="*/ 0 h 607785"/>
            </a:gdLst>
            <a:ahLst/>
            <a:cxnLst/>
            <a:rect l="l" t="t" r="r" b="b"/>
            <a:pathLst>
              <a:path w="1160043" h="607785">
                <a:moveTo>
                  <a:pt x="1132416" y="552531"/>
                </a:moveTo>
                <a:cubicBezTo>
                  <a:pt x="1147674" y="552531"/>
                  <a:pt x="1160043" y="564900"/>
                  <a:pt x="1160043" y="580158"/>
                </a:cubicBezTo>
                <a:cubicBezTo>
                  <a:pt x="1160043" y="595416"/>
                  <a:pt x="1147674" y="607785"/>
                  <a:pt x="1132416" y="607785"/>
                </a:cubicBezTo>
                <a:cubicBezTo>
                  <a:pt x="1117158" y="607785"/>
                  <a:pt x="1104789" y="595416"/>
                  <a:pt x="1104789" y="580158"/>
                </a:cubicBezTo>
                <a:cubicBezTo>
                  <a:pt x="1104789" y="564900"/>
                  <a:pt x="1117158" y="552531"/>
                  <a:pt x="1132416" y="552531"/>
                </a:cubicBezTo>
                <a:close/>
                <a:moveTo>
                  <a:pt x="1021937" y="552531"/>
                </a:moveTo>
                <a:cubicBezTo>
                  <a:pt x="1037195" y="552531"/>
                  <a:pt x="1049564" y="564900"/>
                  <a:pt x="1049564" y="580158"/>
                </a:cubicBezTo>
                <a:cubicBezTo>
                  <a:pt x="1049564" y="595416"/>
                  <a:pt x="1037195" y="607785"/>
                  <a:pt x="1021937" y="607785"/>
                </a:cubicBezTo>
                <a:cubicBezTo>
                  <a:pt x="1006679" y="607785"/>
                  <a:pt x="994310" y="595416"/>
                  <a:pt x="994310" y="580158"/>
                </a:cubicBezTo>
                <a:cubicBezTo>
                  <a:pt x="994310" y="564900"/>
                  <a:pt x="1006679" y="552531"/>
                  <a:pt x="1021937" y="552531"/>
                </a:cubicBezTo>
                <a:close/>
                <a:moveTo>
                  <a:pt x="911458" y="552531"/>
                </a:moveTo>
                <a:cubicBezTo>
                  <a:pt x="926716" y="552531"/>
                  <a:pt x="939085" y="564900"/>
                  <a:pt x="939085" y="580158"/>
                </a:cubicBezTo>
                <a:cubicBezTo>
                  <a:pt x="939085" y="595416"/>
                  <a:pt x="926716" y="607785"/>
                  <a:pt x="911458" y="607785"/>
                </a:cubicBezTo>
                <a:cubicBezTo>
                  <a:pt x="896200" y="607785"/>
                  <a:pt x="883831" y="595416"/>
                  <a:pt x="883831" y="580158"/>
                </a:cubicBezTo>
                <a:cubicBezTo>
                  <a:pt x="883831" y="564900"/>
                  <a:pt x="896200" y="552531"/>
                  <a:pt x="911458" y="552531"/>
                </a:cubicBezTo>
                <a:close/>
                <a:moveTo>
                  <a:pt x="800979" y="552531"/>
                </a:moveTo>
                <a:cubicBezTo>
                  <a:pt x="816237" y="552531"/>
                  <a:pt x="828606" y="564900"/>
                  <a:pt x="828606" y="580158"/>
                </a:cubicBezTo>
                <a:cubicBezTo>
                  <a:pt x="828606" y="595416"/>
                  <a:pt x="816237" y="607785"/>
                  <a:pt x="800979" y="607785"/>
                </a:cubicBezTo>
                <a:cubicBezTo>
                  <a:pt x="785721" y="607785"/>
                  <a:pt x="773352" y="595416"/>
                  <a:pt x="773352" y="580158"/>
                </a:cubicBezTo>
                <a:cubicBezTo>
                  <a:pt x="773352" y="564900"/>
                  <a:pt x="785721" y="552531"/>
                  <a:pt x="800979" y="552531"/>
                </a:cubicBezTo>
                <a:close/>
                <a:moveTo>
                  <a:pt x="690500" y="552531"/>
                </a:moveTo>
                <a:cubicBezTo>
                  <a:pt x="705758" y="552531"/>
                  <a:pt x="718127" y="564900"/>
                  <a:pt x="718127" y="580158"/>
                </a:cubicBezTo>
                <a:cubicBezTo>
                  <a:pt x="718127" y="595416"/>
                  <a:pt x="705758" y="607785"/>
                  <a:pt x="690500" y="607785"/>
                </a:cubicBezTo>
                <a:cubicBezTo>
                  <a:pt x="675242" y="607785"/>
                  <a:pt x="662873" y="595416"/>
                  <a:pt x="662873" y="580158"/>
                </a:cubicBezTo>
                <a:cubicBezTo>
                  <a:pt x="662873" y="564900"/>
                  <a:pt x="675242" y="552531"/>
                  <a:pt x="690500" y="552531"/>
                </a:cubicBezTo>
                <a:close/>
                <a:moveTo>
                  <a:pt x="580021" y="552531"/>
                </a:moveTo>
                <a:cubicBezTo>
                  <a:pt x="595279" y="552531"/>
                  <a:pt x="607648" y="564900"/>
                  <a:pt x="607648" y="580158"/>
                </a:cubicBezTo>
                <a:cubicBezTo>
                  <a:pt x="607648" y="595416"/>
                  <a:pt x="595279" y="607785"/>
                  <a:pt x="580021" y="607785"/>
                </a:cubicBezTo>
                <a:cubicBezTo>
                  <a:pt x="564763" y="607785"/>
                  <a:pt x="552394" y="595416"/>
                  <a:pt x="552394" y="580158"/>
                </a:cubicBezTo>
                <a:cubicBezTo>
                  <a:pt x="552394" y="564900"/>
                  <a:pt x="564763" y="552531"/>
                  <a:pt x="580021" y="552531"/>
                </a:cubicBezTo>
                <a:close/>
                <a:moveTo>
                  <a:pt x="469543" y="552531"/>
                </a:moveTo>
                <a:cubicBezTo>
                  <a:pt x="484801" y="552531"/>
                  <a:pt x="497170" y="564900"/>
                  <a:pt x="497170" y="580158"/>
                </a:cubicBezTo>
                <a:cubicBezTo>
                  <a:pt x="497170" y="595416"/>
                  <a:pt x="484801" y="607785"/>
                  <a:pt x="469543" y="607785"/>
                </a:cubicBezTo>
                <a:cubicBezTo>
                  <a:pt x="454285" y="607785"/>
                  <a:pt x="441916" y="595416"/>
                  <a:pt x="441916" y="580158"/>
                </a:cubicBezTo>
                <a:cubicBezTo>
                  <a:pt x="441916" y="564900"/>
                  <a:pt x="454285" y="552531"/>
                  <a:pt x="469543" y="552531"/>
                </a:cubicBezTo>
                <a:close/>
                <a:moveTo>
                  <a:pt x="359064" y="552531"/>
                </a:moveTo>
                <a:cubicBezTo>
                  <a:pt x="374322" y="552531"/>
                  <a:pt x="386691" y="564900"/>
                  <a:pt x="386691" y="580158"/>
                </a:cubicBezTo>
                <a:cubicBezTo>
                  <a:pt x="386691" y="595416"/>
                  <a:pt x="374322" y="607785"/>
                  <a:pt x="359064" y="607785"/>
                </a:cubicBezTo>
                <a:cubicBezTo>
                  <a:pt x="343806" y="607785"/>
                  <a:pt x="331437" y="595416"/>
                  <a:pt x="331437" y="580158"/>
                </a:cubicBezTo>
                <a:cubicBezTo>
                  <a:pt x="331437" y="564900"/>
                  <a:pt x="343806" y="552531"/>
                  <a:pt x="359064" y="552531"/>
                </a:cubicBezTo>
                <a:close/>
                <a:moveTo>
                  <a:pt x="248585" y="552531"/>
                </a:moveTo>
                <a:cubicBezTo>
                  <a:pt x="263843" y="552531"/>
                  <a:pt x="276212" y="564900"/>
                  <a:pt x="276212" y="580158"/>
                </a:cubicBezTo>
                <a:cubicBezTo>
                  <a:pt x="276212" y="595416"/>
                  <a:pt x="263843" y="607785"/>
                  <a:pt x="248585" y="607785"/>
                </a:cubicBezTo>
                <a:cubicBezTo>
                  <a:pt x="233327" y="607785"/>
                  <a:pt x="220958" y="595416"/>
                  <a:pt x="220958" y="580158"/>
                </a:cubicBezTo>
                <a:cubicBezTo>
                  <a:pt x="220958" y="564900"/>
                  <a:pt x="233327" y="552531"/>
                  <a:pt x="248585" y="552531"/>
                </a:cubicBezTo>
                <a:close/>
                <a:moveTo>
                  <a:pt x="138106" y="552531"/>
                </a:moveTo>
                <a:cubicBezTo>
                  <a:pt x="153364" y="552531"/>
                  <a:pt x="165733" y="564900"/>
                  <a:pt x="165733" y="580158"/>
                </a:cubicBezTo>
                <a:cubicBezTo>
                  <a:pt x="165733" y="595416"/>
                  <a:pt x="153364" y="607785"/>
                  <a:pt x="138106" y="607785"/>
                </a:cubicBezTo>
                <a:cubicBezTo>
                  <a:pt x="122848" y="607785"/>
                  <a:pt x="110479" y="595416"/>
                  <a:pt x="110479" y="580158"/>
                </a:cubicBezTo>
                <a:cubicBezTo>
                  <a:pt x="110479" y="564900"/>
                  <a:pt x="122848" y="552531"/>
                  <a:pt x="138106" y="552531"/>
                </a:cubicBezTo>
                <a:close/>
                <a:moveTo>
                  <a:pt x="27627" y="552531"/>
                </a:moveTo>
                <a:cubicBezTo>
                  <a:pt x="42885" y="552531"/>
                  <a:pt x="55254" y="564900"/>
                  <a:pt x="55254" y="580158"/>
                </a:cubicBezTo>
                <a:cubicBezTo>
                  <a:pt x="55254" y="595416"/>
                  <a:pt x="42885" y="607785"/>
                  <a:pt x="27627" y="607785"/>
                </a:cubicBezTo>
                <a:cubicBezTo>
                  <a:pt x="12369" y="607785"/>
                  <a:pt x="0" y="595416"/>
                  <a:pt x="0" y="580158"/>
                </a:cubicBezTo>
                <a:cubicBezTo>
                  <a:pt x="0" y="564900"/>
                  <a:pt x="12369" y="552531"/>
                  <a:pt x="27627" y="552531"/>
                </a:cubicBezTo>
                <a:close/>
                <a:moveTo>
                  <a:pt x="1132416" y="442025"/>
                </a:moveTo>
                <a:cubicBezTo>
                  <a:pt x="1147674" y="442025"/>
                  <a:pt x="1160043" y="454394"/>
                  <a:pt x="1160043" y="469652"/>
                </a:cubicBezTo>
                <a:cubicBezTo>
                  <a:pt x="1160043" y="484910"/>
                  <a:pt x="1147674" y="497279"/>
                  <a:pt x="1132416" y="497279"/>
                </a:cubicBezTo>
                <a:cubicBezTo>
                  <a:pt x="1117158" y="497279"/>
                  <a:pt x="1104789" y="484910"/>
                  <a:pt x="1104789" y="469652"/>
                </a:cubicBezTo>
                <a:cubicBezTo>
                  <a:pt x="1104789" y="454394"/>
                  <a:pt x="1117158" y="442025"/>
                  <a:pt x="1132416" y="442025"/>
                </a:cubicBezTo>
                <a:close/>
                <a:moveTo>
                  <a:pt x="1021937" y="442025"/>
                </a:moveTo>
                <a:cubicBezTo>
                  <a:pt x="1037195" y="442025"/>
                  <a:pt x="1049564" y="454394"/>
                  <a:pt x="1049564" y="469652"/>
                </a:cubicBezTo>
                <a:cubicBezTo>
                  <a:pt x="1049564" y="484910"/>
                  <a:pt x="1037195" y="497279"/>
                  <a:pt x="1021937" y="497279"/>
                </a:cubicBezTo>
                <a:cubicBezTo>
                  <a:pt x="1006679" y="497279"/>
                  <a:pt x="994310" y="484910"/>
                  <a:pt x="994310" y="469652"/>
                </a:cubicBezTo>
                <a:cubicBezTo>
                  <a:pt x="994310" y="454394"/>
                  <a:pt x="1006679" y="442025"/>
                  <a:pt x="1021937" y="442025"/>
                </a:cubicBezTo>
                <a:close/>
                <a:moveTo>
                  <a:pt x="911458" y="442025"/>
                </a:moveTo>
                <a:cubicBezTo>
                  <a:pt x="926716" y="442025"/>
                  <a:pt x="939085" y="454394"/>
                  <a:pt x="939085" y="469652"/>
                </a:cubicBezTo>
                <a:cubicBezTo>
                  <a:pt x="939085" y="484910"/>
                  <a:pt x="926716" y="497279"/>
                  <a:pt x="911458" y="497279"/>
                </a:cubicBezTo>
                <a:cubicBezTo>
                  <a:pt x="896200" y="497279"/>
                  <a:pt x="883831" y="484910"/>
                  <a:pt x="883831" y="469652"/>
                </a:cubicBezTo>
                <a:cubicBezTo>
                  <a:pt x="883831" y="454394"/>
                  <a:pt x="896200" y="442025"/>
                  <a:pt x="911458" y="442025"/>
                </a:cubicBezTo>
                <a:close/>
                <a:moveTo>
                  <a:pt x="800979" y="442025"/>
                </a:moveTo>
                <a:cubicBezTo>
                  <a:pt x="816237" y="442025"/>
                  <a:pt x="828606" y="454394"/>
                  <a:pt x="828606" y="469652"/>
                </a:cubicBezTo>
                <a:cubicBezTo>
                  <a:pt x="828606" y="484910"/>
                  <a:pt x="816237" y="497279"/>
                  <a:pt x="800979" y="497279"/>
                </a:cubicBezTo>
                <a:cubicBezTo>
                  <a:pt x="785721" y="497279"/>
                  <a:pt x="773352" y="484910"/>
                  <a:pt x="773352" y="469652"/>
                </a:cubicBezTo>
                <a:cubicBezTo>
                  <a:pt x="773352" y="454394"/>
                  <a:pt x="785721" y="442025"/>
                  <a:pt x="800979" y="442025"/>
                </a:cubicBezTo>
                <a:close/>
                <a:moveTo>
                  <a:pt x="690500" y="442025"/>
                </a:moveTo>
                <a:cubicBezTo>
                  <a:pt x="705758" y="442025"/>
                  <a:pt x="718127" y="454394"/>
                  <a:pt x="718127" y="469652"/>
                </a:cubicBezTo>
                <a:cubicBezTo>
                  <a:pt x="718127" y="484910"/>
                  <a:pt x="705758" y="497279"/>
                  <a:pt x="690500" y="497279"/>
                </a:cubicBezTo>
                <a:cubicBezTo>
                  <a:pt x="675242" y="497279"/>
                  <a:pt x="662873" y="484910"/>
                  <a:pt x="662873" y="469652"/>
                </a:cubicBezTo>
                <a:cubicBezTo>
                  <a:pt x="662873" y="454394"/>
                  <a:pt x="675242" y="442025"/>
                  <a:pt x="690500" y="442025"/>
                </a:cubicBezTo>
                <a:close/>
                <a:moveTo>
                  <a:pt x="580021" y="442025"/>
                </a:moveTo>
                <a:cubicBezTo>
                  <a:pt x="595279" y="442025"/>
                  <a:pt x="607648" y="454394"/>
                  <a:pt x="607648" y="469652"/>
                </a:cubicBezTo>
                <a:cubicBezTo>
                  <a:pt x="607648" y="484910"/>
                  <a:pt x="595279" y="497279"/>
                  <a:pt x="580021" y="497279"/>
                </a:cubicBezTo>
                <a:cubicBezTo>
                  <a:pt x="564763" y="497279"/>
                  <a:pt x="552394" y="484910"/>
                  <a:pt x="552394" y="469652"/>
                </a:cubicBezTo>
                <a:cubicBezTo>
                  <a:pt x="552394" y="454394"/>
                  <a:pt x="564763" y="442025"/>
                  <a:pt x="580021" y="442025"/>
                </a:cubicBezTo>
                <a:close/>
                <a:moveTo>
                  <a:pt x="469543" y="442025"/>
                </a:moveTo>
                <a:cubicBezTo>
                  <a:pt x="484801" y="442025"/>
                  <a:pt x="497170" y="454394"/>
                  <a:pt x="497170" y="469652"/>
                </a:cubicBezTo>
                <a:cubicBezTo>
                  <a:pt x="497170" y="484910"/>
                  <a:pt x="484801" y="497279"/>
                  <a:pt x="469543" y="497279"/>
                </a:cubicBezTo>
                <a:cubicBezTo>
                  <a:pt x="454285" y="497279"/>
                  <a:pt x="441916" y="484910"/>
                  <a:pt x="441916" y="469652"/>
                </a:cubicBezTo>
                <a:cubicBezTo>
                  <a:pt x="441916" y="454394"/>
                  <a:pt x="454285" y="442025"/>
                  <a:pt x="469543" y="442025"/>
                </a:cubicBezTo>
                <a:close/>
                <a:moveTo>
                  <a:pt x="359064" y="442025"/>
                </a:moveTo>
                <a:cubicBezTo>
                  <a:pt x="374322" y="442025"/>
                  <a:pt x="386691" y="454394"/>
                  <a:pt x="386691" y="469652"/>
                </a:cubicBezTo>
                <a:cubicBezTo>
                  <a:pt x="386691" y="484910"/>
                  <a:pt x="374322" y="497279"/>
                  <a:pt x="359064" y="497279"/>
                </a:cubicBezTo>
                <a:cubicBezTo>
                  <a:pt x="343806" y="497279"/>
                  <a:pt x="331437" y="484910"/>
                  <a:pt x="331437" y="469652"/>
                </a:cubicBezTo>
                <a:cubicBezTo>
                  <a:pt x="331437" y="454394"/>
                  <a:pt x="343806" y="442025"/>
                  <a:pt x="359064" y="442025"/>
                </a:cubicBezTo>
                <a:close/>
                <a:moveTo>
                  <a:pt x="248585" y="442025"/>
                </a:moveTo>
                <a:cubicBezTo>
                  <a:pt x="263843" y="442025"/>
                  <a:pt x="276212" y="454394"/>
                  <a:pt x="276212" y="469652"/>
                </a:cubicBezTo>
                <a:cubicBezTo>
                  <a:pt x="276212" y="484910"/>
                  <a:pt x="263843" y="497279"/>
                  <a:pt x="248585" y="497279"/>
                </a:cubicBezTo>
                <a:cubicBezTo>
                  <a:pt x="233327" y="497279"/>
                  <a:pt x="220958" y="484910"/>
                  <a:pt x="220958" y="469652"/>
                </a:cubicBezTo>
                <a:cubicBezTo>
                  <a:pt x="220958" y="454394"/>
                  <a:pt x="233327" y="442025"/>
                  <a:pt x="248585" y="442025"/>
                </a:cubicBezTo>
                <a:close/>
                <a:moveTo>
                  <a:pt x="138106" y="442025"/>
                </a:moveTo>
                <a:cubicBezTo>
                  <a:pt x="153364" y="442025"/>
                  <a:pt x="165733" y="454394"/>
                  <a:pt x="165733" y="469652"/>
                </a:cubicBezTo>
                <a:cubicBezTo>
                  <a:pt x="165733" y="484910"/>
                  <a:pt x="153364" y="497279"/>
                  <a:pt x="138106" y="497279"/>
                </a:cubicBezTo>
                <a:cubicBezTo>
                  <a:pt x="122848" y="497279"/>
                  <a:pt x="110479" y="484910"/>
                  <a:pt x="110479" y="469652"/>
                </a:cubicBezTo>
                <a:cubicBezTo>
                  <a:pt x="110479" y="454394"/>
                  <a:pt x="122848" y="442025"/>
                  <a:pt x="138106" y="442025"/>
                </a:cubicBezTo>
                <a:close/>
                <a:moveTo>
                  <a:pt x="27627" y="442025"/>
                </a:moveTo>
                <a:cubicBezTo>
                  <a:pt x="42885" y="442025"/>
                  <a:pt x="55254" y="454394"/>
                  <a:pt x="55254" y="469652"/>
                </a:cubicBezTo>
                <a:cubicBezTo>
                  <a:pt x="55254" y="484910"/>
                  <a:pt x="42885" y="497279"/>
                  <a:pt x="27627" y="497279"/>
                </a:cubicBezTo>
                <a:cubicBezTo>
                  <a:pt x="12369" y="497279"/>
                  <a:pt x="0" y="484910"/>
                  <a:pt x="0" y="469652"/>
                </a:cubicBezTo>
                <a:cubicBezTo>
                  <a:pt x="0" y="454394"/>
                  <a:pt x="12369" y="442025"/>
                  <a:pt x="27627" y="442025"/>
                </a:cubicBezTo>
                <a:close/>
                <a:moveTo>
                  <a:pt x="1132416" y="331519"/>
                </a:moveTo>
                <a:cubicBezTo>
                  <a:pt x="1147674" y="331519"/>
                  <a:pt x="1160043" y="343888"/>
                  <a:pt x="1160043" y="359146"/>
                </a:cubicBezTo>
                <a:cubicBezTo>
                  <a:pt x="1160043" y="374404"/>
                  <a:pt x="1147674" y="386773"/>
                  <a:pt x="1132416" y="386773"/>
                </a:cubicBezTo>
                <a:cubicBezTo>
                  <a:pt x="1117158" y="386773"/>
                  <a:pt x="1104789" y="374404"/>
                  <a:pt x="1104789" y="359146"/>
                </a:cubicBezTo>
                <a:cubicBezTo>
                  <a:pt x="1104789" y="343888"/>
                  <a:pt x="1117158" y="331519"/>
                  <a:pt x="1132416" y="331519"/>
                </a:cubicBezTo>
                <a:close/>
                <a:moveTo>
                  <a:pt x="1021937" y="331519"/>
                </a:moveTo>
                <a:cubicBezTo>
                  <a:pt x="1037195" y="331519"/>
                  <a:pt x="1049564" y="343888"/>
                  <a:pt x="1049564" y="359146"/>
                </a:cubicBezTo>
                <a:cubicBezTo>
                  <a:pt x="1049564" y="374404"/>
                  <a:pt x="1037195" y="386773"/>
                  <a:pt x="1021937" y="386773"/>
                </a:cubicBezTo>
                <a:cubicBezTo>
                  <a:pt x="1006679" y="386773"/>
                  <a:pt x="994310" y="374404"/>
                  <a:pt x="994310" y="359146"/>
                </a:cubicBezTo>
                <a:cubicBezTo>
                  <a:pt x="994310" y="343888"/>
                  <a:pt x="1006679" y="331519"/>
                  <a:pt x="1021937" y="331519"/>
                </a:cubicBezTo>
                <a:close/>
                <a:moveTo>
                  <a:pt x="911458" y="331519"/>
                </a:moveTo>
                <a:cubicBezTo>
                  <a:pt x="926716" y="331519"/>
                  <a:pt x="939085" y="343888"/>
                  <a:pt x="939085" y="359146"/>
                </a:cubicBezTo>
                <a:cubicBezTo>
                  <a:pt x="939085" y="374404"/>
                  <a:pt x="926716" y="386773"/>
                  <a:pt x="911458" y="386773"/>
                </a:cubicBezTo>
                <a:cubicBezTo>
                  <a:pt x="896200" y="386773"/>
                  <a:pt x="883831" y="374404"/>
                  <a:pt x="883831" y="359146"/>
                </a:cubicBezTo>
                <a:cubicBezTo>
                  <a:pt x="883831" y="343888"/>
                  <a:pt x="896200" y="331519"/>
                  <a:pt x="911458" y="331519"/>
                </a:cubicBezTo>
                <a:close/>
                <a:moveTo>
                  <a:pt x="800979" y="331519"/>
                </a:moveTo>
                <a:cubicBezTo>
                  <a:pt x="816237" y="331519"/>
                  <a:pt x="828606" y="343888"/>
                  <a:pt x="828606" y="359146"/>
                </a:cubicBezTo>
                <a:cubicBezTo>
                  <a:pt x="828606" y="374404"/>
                  <a:pt x="816237" y="386773"/>
                  <a:pt x="800979" y="386773"/>
                </a:cubicBezTo>
                <a:cubicBezTo>
                  <a:pt x="785721" y="386773"/>
                  <a:pt x="773352" y="374404"/>
                  <a:pt x="773352" y="359146"/>
                </a:cubicBezTo>
                <a:cubicBezTo>
                  <a:pt x="773352" y="343888"/>
                  <a:pt x="785721" y="331519"/>
                  <a:pt x="800979" y="331519"/>
                </a:cubicBezTo>
                <a:close/>
                <a:moveTo>
                  <a:pt x="690500" y="331519"/>
                </a:moveTo>
                <a:cubicBezTo>
                  <a:pt x="705758" y="331519"/>
                  <a:pt x="718127" y="343888"/>
                  <a:pt x="718127" y="359146"/>
                </a:cubicBezTo>
                <a:cubicBezTo>
                  <a:pt x="718127" y="374404"/>
                  <a:pt x="705758" y="386773"/>
                  <a:pt x="690500" y="386773"/>
                </a:cubicBezTo>
                <a:cubicBezTo>
                  <a:pt x="675242" y="386773"/>
                  <a:pt x="662873" y="374404"/>
                  <a:pt x="662873" y="359146"/>
                </a:cubicBezTo>
                <a:cubicBezTo>
                  <a:pt x="662873" y="343888"/>
                  <a:pt x="675242" y="331519"/>
                  <a:pt x="690500" y="331519"/>
                </a:cubicBezTo>
                <a:close/>
                <a:moveTo>
                  <a:pt x="580021" y="331519"/>
                </a:moveTo>
                <a:cubicBezTo>
                  <a:pt x="595279" y="331519"/>
                  <a:pt x="607648" y="343888"/>
                  <a:pt x="607648" y="359146"/>
                </a:cubicBezTo>
                <a:cubicBezTo>
                  <a:pt x="607648" y="374404"/>
                  <a:pt x="595279" y="386773"/>
                  <a:pt x="580021" y="386773"/>
                </a:cubicBezTo>
                <a:cubicBezTo>
                  <a:pt x="564763" y="386773"/>
                  <a:pt x="552394" y="374404"/>
                  <a:pt x="552394" y="359146"/>
                </a:cubicBezTo>
                <a:cubicBezTo>
                  <a:pt x="552394" y="343888"/>
                  <a:pt x="564763" y="331519"/>
                  <a:pt x="580021" y="331519"/>
                </a:cubicBezTo>
                <a:close/>
                <a:moveTo>
                  <a:pt x="469543" y="331519"/>
                </a:moveTo>
                <a:cubicBezTo>
                  <a:pt x="484801" y="331519"/>
                  <a:pt x="497170" y="343888"/>
                  <a:pt x="497170" y="359146"/>
                </a:cubicBezTo>
                <a:cubicBezTo>
                  <a:pt x="497170" y="374404"/>
                  <a:pt x="484801" y="386773"/>
                  <a:pt x="469543" y="386773"/>
                </a:cubicBezTo>
                <a:cubicBezTo>
                  <a:pt x="454285" y="386773"/>
                  <a:pt x="441916" y="374404"/>
                  <a:pt x="441916" y="359146"/>
                </a:cubicBezTo>
                <a:cubicBezTo>
                  <a:pt x="441916" y="343888"/>
                  <a:pt x="454285" y="331519"/>
                  <a:pt x="469543" y="331519"/>
                </a:cubicBezTo>
                <a:close/>
                <a:moveTo>
                  <a:pt x="359064" y="331519"/>
                </a:moveTo>
                <a:cubicBezTo>
                  <a:pt x="374322" y="331519"/>
                  <a:pt x="386691" y="343888"/>
                  <a:pt x="386691" y="359146"/>
                </a:cubicBezTo>
                <a:cubicBezTo>
                  <a:pt x="386691" y="374404"/>
                  <a:pt x="374322" y="386773"/>
                  <a:pt x="359064" y="386773"/>
                </a:cubicBezTo>
                <a:cubicBezTo>
                  <a:pt x="343806" y="386773"/>
                  <a:pt x="331437" y="374404"/>
                  <a:pt x="331437" y="359146"/>
                </a:cubicBezTo>
                <a:cubicBezTo>
                  <a:pt x="331437" y="343888"/>
                  <a:pt x="343806" y="331519"/>
                  <a:pt x="359064" y="331519"/>
                </a:cubicBezTo>
                <a:close/>
                <a:moveTo>
                  <a:pt x="248585" y="331519"/>
                </a:moveTo>
                <a:cubicBezTo>
                  <a:pt x="263843" y="331519"/>
                  <a:pt x="276212" y="343888"/>
                  <a:pt x="276212" y="359146"/>
                </a:cubicBezTo>
                <a:cubicBezTo>
                  <a:pt x="276212" y="374404"/>
                  <a:pt x="263843" y="386773"/>
                  <a:pt x="248585" y="386773"/>
                </a:cubicBezTo>
                <a:cubicBezTo>
                  <a:pt x="233327" y="386773"/>
                  <a:pt x="220958" y="374404"/>
                  <a:pt x="220958" y="359146"/>
                </a:cubicBezTo>
                <a:cubicBezTo>
                  <a:pt x="220958" y="343888"/>
                  <a:pt x="233327" y="331519"/>
                  <a:pt x="248585" y="331519"/>
                </a:cubicBezTo>
                <a:close/>
                <a:moveTo>
                  <a:pt x="138106" y="331519"/>
                </a:moveTo>
                <a:cubicBezTo>
                  <a:pt x="153364" y="331519"/>
                  <a:pt x="165733" y="343888"/>
                  <a:pt x="165733" y="359146"/>
                </a:cubicBezTo>
                <a:cubicBezTo>
                  <a:pt x="165733" y="374404"/>
                  <a:pt x="153364" y="386773"/>
                  <a:pt x="138106" y="386773"/>
                </a:cubicBezTo>
                <a:cubicBezTo>
                  <a:pt x="122848" y="386773"/>
                  <a:pt x="110479" y="374404"/>
                  <a:pt x="110479" y="359146"/>
                </a:cubicBezTo>
                <a:cubicBezTo>
                  <a:pt x="110479" y="343888"/>
                  <a:pt x="122848" y="331519"/>
                  <a:pt x="138106" y="331519"/>
                </a:cubicBezTo>
                <a:close/>
                <a:moveTo>
                  <a:pt x="27627" y="331519"/>
                </a:moveTo>
                <a:cubicBezTo>
                  <a:pt x="42885" y="331519"/>
                  <a:pt x="55254" y="343888"/>
                  <a:pt x="55254" y="359146"/>
                </a:cubicBezTo>
                <a:cubicBezTo>
                  <a:pt x="55254" y="374404"/>
                  <a:pt x="42885" y="386773"/>
                  <a:pt x="27627" y="386773"/>
                </a:cubicBezTo>
                <a:cubicBezTo>
                  <a:pt x="12369" y="386773"/>
                  <a:pt x="0" y="374404"/>
                  <a:pt x="0" y="359146"/>
                </a:cubicBezTo>
                <a:cubicBezTo>
                  <a:pt x="0" y="343888"/>
                  <a:pt x="12369" y="331519"/>
                  <a:pt x="27627" y="331519"/>
                </a:cubicBezTo>
                <a:close/>
                <a:moveTo>
                  <a:pt x="1132416" y="221012"/>
                </a:moveTo>
                <a:cubicBezTo>
                  <a:pt x="1147674" y="221012"/>
                  <a:pt x="1160043" y="233381"/>
                  <a:pt x="1160043" y="248639"/>
                </a:cubicBezTo>
                <a:cubicBezTo>
                  <a:pt x="1160043" y="263897"/>
                  <a:pt x="1147674" y="276266"/>
                  <a:pt x="1132416" y="276266"/>
                </a:cubicBezTo>
                <a:cubicBezTo>
                  <a:pt x="1117158" y="276266"/>
                  <a:pt x="1104789" y="263897"/>
                  <a:pt x="1104789" y="248639"/>
                </a:cubicBezTo>
                <a:cubicBezTo>
                  <a:pt x="1104789" y="233381"/>
                  <a:pt x="1117158" y="221012"/>
                  <a:pt x="1132416" y="221012"/>
                </a:cubicBezTo>
                <a:close/>
                <a:moveTo>
                  <a:pt x="1021937" y="221012"/>
                </a:moveTo>
                <a:cubicBezTo>
                  <a:pt x="1037195" y="221012"/>
                  <a:pt x="1049564" y="233381"/>
                  <a:pt x="1049564" y="248639"/>
                </a:cubicBezTo>
                <a:cubicBezTo>
                  <a:pt x="1049564" y="263897"/>
                  <a:pt x="1037195" y="276266"/>
                  <a:pt x="1021937" y="276266"/>
                </a:cubicBezTo>
                <a:cubicBezTo>
                  <a:pt x="1006679" y="276266"/>
                  <a:pt x="994310" y="263897"/>
                  <a:pt x="994310" y="248639"/>
                </a:cubicBezTo>
                <a:cubicBezTo>
                  <a:pt x="994310" y="233381"/>
                  <a:pt x="1006679" y="221012"/>
                  <a:pt x="1021937" y="221012"/>
                </a:cubicBezTo>
                <a:close/>
                <a:moveTo>
                  <a:pt x="911458" y="221012"/>
                </a:moveTo>
                <a:cubicBezTo>
                  <a:pt x="926716" y="221012"/>
                  <a:pt x="939085" y="233381"/>
                  <a:pt x="939085" y="248639"/>
                </a:cubicBezTo>
                <a:cubicBezTo>
                  <a:pt x="939085" y="263897"/>
                  <a:pt x="926716" y="276266"/>
                  <a:pt x="911458" y="276266"/>
                </a:cubicBezTo>
                <a:cubicBezTo>
                  <a:pt x="896200" y="276266"/>
                  <a:pt x="883831" y="263897"/>
                  <a:pt x="883831" y="248639"/>
                </a:cubicBezTo>
                <a:cubicBezTo>
                  <a:pt x="883831" y="233381"/>
                  <a:pt x="896200" y="221012"/>
                  <a:pt x="911458" y="221012"/>
                </a:cubicBezTo>
                <a:close/>
                <a:moveTo>
                  <a:pt x="800979" y="221012"/>
                </a:moveTo>
                <a:cubicBezTo>
                  <a:pt x="816237" y="221012"/>
                  <a:pt x="828606" y="233381"/>
                  <a:pt x="828606" y="248639"/>
                </a:cubicBezTo>
                <a:cubicBezTo>
                  <a:pt x="828606" y="263897"/>
                  <a:pt x="816237" y="276266"/>
                  <a:pt x="800979" y="276266"/>
                </a:cubicBezTo>
                <a:cubicBezTo>
                  <a:pt x="785721" y="276266"/>
                  <a:pt x="773352" y="263897"/>
                  <a:pt x="773352" y="248639"/>
                </a:cubicBezTo>
                <a:cubicBezTo>
                  <a:pt x="773352" y="233381"/>
                  <a:pt x="785721" y="221012"/>
                  <a:pt x="800979" y="221012"/>
                </a:cubicBezTo>
                <a:close/>
                <a:moveTo>
                  <a:pt x="690500" y="221012"/>
                </a:moveTo>
                <a:cubicBezTo>
                  <a:pt x="705758" y="221012"/>
                  <a:pt x="718127" y="233381"/>
                  <a:pt x="718127" y="248639"/>
                </a:cubicBezTo>
                <a:cubicBezTo>
                  <a:pt x="718127" y="263897"/>
                  <a:pt x="705758" y="276266"/>
                  <a:pt x="690500" y="276266"/>
                </a:cubicBezTo>
                <a:cubicBezTo>
                  <a:pt x="675242" y="276266"/>
                  <a:pt x="662873" y="263897"/>
                  <a:pt x="662873" y="248639"/>
                </a:cubicBezTo>
                <a:cubicBezTo>
                  <a:pt x="662873" y="233381"/>
                  <a:pt x="675242" y="221012"/>
                  <a:pt x="690500" y="221012"/>
                </a:cubicBezTo>
                <a:close/>
                <a:moveTo>
                  <a:pt x="580021" y="221012"/>
                </a:moveTo>
                <a:cubicBezTo>
                  <a:pt x="595279" y="221012"/>
                  <a:pt x="607648" y="233381"/>
                  <a:pt x="607648" y="248639"/>
                </a:cubicBezTo>
                <a:cubicBezTo>
                  <a:pt x="607648" y="263897"/>
                  <a:pt x="595279" y="276266"/>
                  <a:pt x="580021" y="276266"/>
                </a:cubicBezTo>
                <a:cubicBezTo>
                  <a:pt x="564763" y="276266"/>
                  <a:pt x="552394" y="263897"/>
                  <a:pt x="552394" y="248639"/>
                </a:cubicBezTo>
                <a:cubicBezTo>
                  <a:pt x="552394" y="233381"/>
                  <a:pt x="564763" y="221012"/>
                  <a:pt x="580021" y="221012"/>
                </a:cubicBezTo>
                <a:close/>
                <a:moveTo>
                  <a:pt x="469543" y="221012"/>
                </a:moveTo>
                <a:cubicBezTo>
                  <a:pt x="484801" y="221012"/>
                  <a:pt x="497170" y="233381"/>
                  <a:pt x="497170" y="248639"/>
                </a:cubicBezTo>
                <a:cubicBezTo>
                  <a:pt x="497170" y="263897"/>
                  <a:pt x="484801" y="276266"/>
                  <a:pt x="469543" y="276266"/>
                </a:cubicBezTo>
                <a:cubicBezTo>
                  <a:pt x="454285" y="276266"/>
                  <a:pt x="441916" y="263897"/>
                  <a:pt x="441916" y="248639"/>
                </a:cubicBezTo>
                <a:cubicBezTo>
                  <a:pt x="441916" y="233381"/>
                  <a:pt x="454285" y="221012"/>
                  <a:pt x="469543" y="221012"/>
                </a:cubicBezTo>
                <a:close/>
                <a:moveTo>
                  <a:pt x="359064" y="221012"/>
                </a:moveTo>
                <a:cubicBezTo>
                  <a:pt x="374322" y="221012"/>
                  <a:pt x="386691" y="233381"/>
                  <a:pt x="386691" y="248639"/>
                </a:cubicBezTo>
                <a:cubicBezTo>
                  <a:pt x="386691" y="263897"/>
                  <a:pt x="374322" y="276266"/>
                  <a:pt x="359064" y="276266"/>
                </a:cubicBezTo>
                <a:cubicBezTo>
                  <a:pt x="343806" y="276266"/>
                  <a:pt x="331437" y="263897"/>
                  <a:pt x="331437" y="248639"/>
                </a:cubicBezTo>
                <a:cubicBezTo>
                  <a:pt x="331437" y="233381"/>
                  <a:pt x="343806" y="221012"/>
                  <a:pt x="359064" y="221012"/>
                </a:cubicBezTo>
                <a:close/>
                <a:moveTo>
                  <a:pt x="248585" y="221012"/>
                </a:moveTo>
                <a:cubicBezTo>
                  <a:pt x="263843" y="221012"/>
                  <a:pt x="276212" y="233381"/>
                  <a:pt x="276212" y="248639"/>
                </a:cubicBezTo>
                <a:cubicBezTo>
                  <a:pt x="276212" y="263897"/>
                  <a:pt x="263843" y="276266"/>
                  <a:pt x="248585" y="276266"/>
                </a:cubicBezTo>
                <a:cubicBezTo>
                  <a:pt x="233327" y="276266"/>
                  <a:pt x="220958" y="263897"/>
                  <a:pt x="220958" y="248639"/>
                </a:cubicBezTo>
                <a:cubicBezTo>
                  <a:pt x="220958" y="233381"/>
                  <a:pt x="233327" y="221012"/>
                  <a:pt x="248585" y="221012"/>
                </a:cubicBezTo>
                <a:close/>
                <a:moveTo>
                  <a:pt x="138106" y="221012"/>
                </a:moveTo>
                <a:cubicBezTo>
                  <a:pt x="153364" y="221012"/>
                  <a:pt x="165733" y="233381"/>
                  <a:pt x="165733" y="248639"/>
                </a:cubicBezTo>
                <a:cubicBezTo>
                  <a:pt x="165733" y="263897"/>
                  <a:pt x="153364" y="276266"/>
                  <a:pt x="138106" y="276266"/>
                </a:cubicBezTo>
                <a:cubicBezTo>
                  <a:pt x="122848" y="276266"/>
                  <a:pt x="110479" y="263897"/>
                  <a:pt x="110479" y="248639"/>
                </a:cubicBezTo>
                <a:cubicBezTo>
                  <a:pt x="110479" y="233381"/>
                  <a:pt x="122848" y="221012"/>
                  <a:pt x="138106" y="221012"/>
                </a:cubicBezTo>
                <a:close/>
                <a:moveTo>
                  <a:pt x="27627" y="221012"/>
                </a:moveTo>
                <a:cubicBezTo>
                  <a:pt x="42885" y="221012"/>
                  <a:pt x="55254" y="233381"/>
                  <a:pt x="55254" y="248639"/>
                </a:cubicBezTo>
                <a:cubicBezTo>
                  <a:pt x="55254" y="263897"/>
                  <a:pt x="42885" y="276266"/>
                  <a:pt x="27627" y="276266"/>
                </a:cubicBezTo>
                <a:cubicBezTo>
                  <a:pt x="12369" y="276266"/>
                  <a:pt x="0" y="263897"/>
                  <a:pt x="0" y="248639"/>
                </a:cubicBezTo>
                <a:cubicBezTo>
                  <a:pt x="0" y="233381"/>
                  <a:pt x="12369" y="221012"/>
                  <a:pt x="27627" y="221012"/>
                </a:cubicBezTo>
                <a:close/>
                <a:moveTo>
                  <a:pt x="1132416" y="110506"/>
                </a:moveTo>
                <a:cubicBezTo>
                  <a:pt x="1147674" y="110506"/>
                  <a:pt x="1160043" y="122875"/>
                  <a:pt x="1160043" y="138133"/>
                </a:cubicBezTo>
                <a:cubicBezTo>
                  <a:pt x="1160043" y="153391"/>
                  <a:pt x="1147674" y="165760"/>
                  <a:pt x="1132416" y="165760"/>
                </a:cubicBezTo>
                <a:cubicBezTo>
                  <a:pt x="1117158" y="165760"/>
                  <a:pt x="1104789" y="153391"/>
                  <a:pt x="1104789" y="138133"/>
                </a:cubicBezTo>
                <a:cubicBezTo>
                  <a:pt x="1104789" y="122875"/>
                  <a:pt x="1117158" y="110506"/>
                  <a:pt x="1132416" y="110506"/>
                </a:cubicBezTo>
                <a:close/>
                <a:moveTo>
                  <a:pt x="1021937" y="110506"/>
                </a:moveTo>
                <a:cubicBezTo>
                  <a:pt x="1037195" y="110506"/>
                  <a:pt x="1049564" y="122875"/>
                  <a:pt x="1049564" y="138133"/>
                </a:cubicBezTo>
                <a:cubicBezTo>
                  <a:pt x="1049564" y="153391"/>
                  <a:pt x="1037195" y="165760"/>
                  <a:pt x="1021937" y="165760"/>
                </a:cubicBezTo>
                <a:cubicBezTo>
                  <a:pt x="1006679" y="165760"/>
                  <a:pt x="994310" y="153391"/>
                  <a:pt x="994310" y="138133"/>
                </a:cubicBezTo>
                <a:cubicBezTo>
                  <a:pt x="994310" y="122875"/>
                  <a:pt x="1006679" y="110506"/>
                  <a:pt x="1021937" y="110506"/>
                </a:cubicBezTo>
                <a:close/>
                <a:moveTo>
                  <a:pt x="911458" y="110506"/>
                </a:moveTo>
                <a:cubicBezTo>
                  <a:pt x="926716" y="110506"/>
                  <a:pt x="939085" y="122875"/>
                  <a:pt x="939085" y="138133"/>
                </a:cubicBezTo>
                <a:cubicBezTo>
                  <a:pt x="939085" y="153391"/>
                  <a:pt x="926716" y="165760"/>
                  <a:pt x="911458" y="165760"/>
                </a:cubicBezTo>
                <a:cubicBezTo>
                  <a:pt x="896200" y="165760"/>
                  <a:pt x="883831" y="153391"/>
                  <a:pt x="883831" y="138133"/>
                </a:cubicBezTo>
                <a:cubicBezTo>
                  <a:pt x="883831" y="122875"/>
                  <a:pt x="896200" y="110506"/>
                  <a:pt x="911458" y="110506"/>
                </a:cubicBezTo>
                <a:close/>
                <a:moveTo>
                  <a:pt x="800979" y="110506"/>
                </a:moveTo>
                <a:cubicBezTo>
                  <a:pt x="816237" y="110506"/>
                  <a:pt x="828606" y="122875"/>
                  <a:pt x="828606" y="138133"/>
                </a:cubicBezTo>
                <a:cubicBezTo>
                  <a:pt x="828606" y="153391"/>
                  <a:pt x="816237" y="165760"/>
                  <a:pt x="800979" y="165760"/>
                </a:cubicBezTo>
                <a:cubicBezTo>
                  <a:pt x="785721" y="165760"/>
                  <a:pt x="773352" y="153391"/>
                  <a:pt x="773352" y="138133"/>
                </a:cubicBezTo>
                <a:cubicBezTo>
                  <a:pt x="773352" y="122875"/>
                  <a:pt x="785721" y="110506"/>
                  <a:pt x="800979" y="110506"/>
                </a:cubicBezTo>
                <a:close/>
                <a:moveTo>
                  <a:pt x="690500" y="110506"/>
                </a:moveTo>
                <a:cubicBezTo>
                  <a:pt x="705758" y="110506"/>
                  <a:pt x="718127" y="122875"/>
                  <a:pt x="718127" y="138133"/>
                </a:cubicBezTo>
                <a:cubicBezTo>
                  <a:pt x="718127" y="153391"/>
                  <a:pt x="705758" y="165760"/>
                  <a:pt x="690500" y="165760"/>
                </a:cubicBezTo>
                <a:cubicBezTo>
                  <a:pt x="675242" y="165760"/>
                  <a:pt x="662873" y="153391"/>
                  <a:pt x="662873" y="138133"/>
                </a:cubicBezTo>
                <a:cubicBezTo>
                  <a:pt x="662873" y="122875"/>
                  <a:pt x="675242" y="110506"/>
                  <a:pt x="690500" y="110506"/>
                </a:cubicBezTo>
                <a:close/>
                <a:moveTo>
                  <a:pt x="580021" y="110506"/>
                </a:moveTo>
                <a:cubicBezTo>
                  <a:pt x="595279" y="110506"/>
                  <a:pt x="607648" y="122875"/>
                  <a:pt x="607648" y="138133"/>
                </a:cubicBezTo>
                <a:cubicBezTo>
                  <a:pt x="607648" y="153391"/>
                  <a:pt x="595279" y="165760"/>
                  <a:pt x="580021" y="165760"/>
                </a:cubicBezTo>
                <a:cubicBezTo>
                  <a:pt x="564763" y="165760"/>
                  <a:pt x="552394" y="153391"/>
                  <a:pt x="552394" y="138133"/>
                </a:cubicBezTo>
                <a:cubicBezTo>
                  <a:pt x="552394" y="122875"/>
                  <a:pt x="564763" y="110506"/>
                  <a:pt x="580021" y="110506"/>
                </a:cubicBezTo>
                <a:close/>
                <a:moveTo>
                  <a:pt x="469543" y="110506"/>
                </a:moveTo>
                <a:cubicBezTo>
                  <a:pt x="484801" y="110506"/>
                  <a:pt x="497170" y="122875"/>
                  <a:pt x="497170" y="138133"/>
                </a:cubicBezTo>
                <a:cubicBezTo>
                  <a:pt x="497170" y="153391"/>
                  <a:pt x="484801" y="165760"/>
                  <a:pt x="469543" y="165760"/>
                </a:cubicBezTo>
                <a:cubicBezTo>
                  <a:pt x="454285" y="165760"/>
                  <a:pt x="441916" y="153391"/>
                  <a:pt x="441916" y="138133"/>
                </a:cubicBezTo>
                <a:cubicBezTo>
                  <a:pt x="441916" y="122875"/>
                  <a:pt x="454285" y="110506"/>
                  <a:pt x="469543" y="110506"/>
                </a:cubicBezTo>
                <a:close/>
                <a:moveTo>
                  <a:pt x="359064" y="110506"/>
                </a:moveTo>
                <a:cubicBezTo>
                  <a:pt x="374322" y="110506"/>
                  <a:pt x="386691" y="122875"/>
                  <a:pt x="386691" y="138133"/>
                </a:cubicBezTo>
                <a:cubicBezTo>
                  <a:pt x="386691" y="153391"/>
                  <a:pt x="374322" y="165760"/>
                  <a:pt x="359064" y="165760"/>
                </a:cubicBezTo>
                <a:cubicBezTo>
                  <a:pt x="343806" y="165760"/>
                  <a:pt x="331437" y="153391"/>
                  <a:pt x="331437" y="138133"/>
                </a:cubicBezTo>
                <a:cubicBezTo>
                  <a:pt x="331437" y="122875"/>
                  <a:pt x="343806" y="110506"/>
                  <a:pt x="359064" y="110506"/>
                </a:cubicBezTo>
                <a:close/>
                <a:moveTo>
                  <a:pt x="248585" y="110506"/>
                </a:moveTo>
                <a:cubicBezTo>
                  <a:pt x="263843" y="110506"/>
                  <a:pt x="276212" y="122875"/>
                  <a:pt x="276212" y="138133"/>
                </a:cubicBezTo>
                <a:cubicBezTo>
                  <a:pt x="276212" y="153391"/>
                  <a:pt x="263843" y="165760"/>
                  <a:pt x="248585" y="165760"/>
                </a:cubicBezTo>
                <a:cubicBezTo>
                  <a:pt x="233327" y="165760"/>
                  <a:pt x="220958" y="153391"/>
                  <a:pt x="220958" y="138133"/>
                </a:cubicBezTo>
                <a:cubicBezTo>
                  <a:pt x="220958" y="122875"/>
                  <a:pt x="233327" y="110506"/>
                  <a:pt x="248585" y="110506"/>
                </a:cubicBezTo>
                <a:close/>
                <a:moveTo>
                  <a:pt x="138106" y="110506"/>
                </a:moveTo>
                <a:cubicBezTo>
                  <a:pt x="153364" y="110506"/>
                  <a:pt x="165733" y="122875"/>
                  <a:pt x="165733" y="138133"/>
                </a:cubicBezTo>
                <a:cubicBezTo>
                  <a:pt x="165733" y="153391"/>
                  <a:pt x="153364" y="165760"/>
                  <a:pt x="138106" y="165760"/>
                </a:cubicBezTo>
                <a:cubicBezTo>
                  <a:pt x="122848" y="165760"/>
                  <a:pt x="110479" y="153391"/>
                  <a:pt x="110479" y="138133"/>
                </a:cubicBezTo>
                <a:cubicBezTo>
                  <a:pt x="110479" y="122875"/>
                  <a:pt x="122848" y="110506"/>
                  <a:pt x="138106" y="110506"/>
                </a:cubicBezTo>
                <a:close/>
                <a:moveTo>
                  <a:pt x="27627" y="110506"/>
                </a:moveTo>
                <a:cubicBezTo>
                  <a:pt x="42885" y="110506"/>
                  <a:pt x="55254" y="122875"/>
                  <a:pt x="55254" y="138133"/>
                </a:cubicBezTo>
                <a:cubicBezTo>
                  <a:pt x="55254" y="153391"/>
                  <a:pt x="42885" y="165760"/>
                  <a:pt x="27627" y="165760"/>
                </a:cubicBezTo>
                <a:cubicBezTo>
                  <a:pt x="12369" y="165760"/>
                  <a:pt x="0" y="153391"/>
                  <a:pt x="0" y="138133"/>
                </a:cubicBezTo>
                <a:cubicBezTo>
                  <a:pt x="0" y="122875"/>
                  <a:pt x="12369" y="110506"/>
                  <a:pt x="27627" y="110506"/>
                </a:cubicBezTo>
                <a:close/>
                <a:moveTo>
                  <a:pt x="1132416" y="0"/>
                </a:moveTo>
                <a:cubicBezTo>
                  <a:pt x="1147674" y="0"/>
                  <a:pt x="1160043" y="12369"/>
                  <a:pt x="1160043" y="27627"/>
                </a:cubicBezTo>
                <a:cubicBezTo>
                  <a:pt x="1160043" y="42885"/>
                  <a:pt x="1147674" y="55254"/>
                  <a:pt x="1132416" y="55254"/>
                </a:cubicBezTo>
                <a:cubicBezTo>
                  <a:pt x="1117158" y="55254"/>
                  <a:pt x="1104789" y="42885"/>
                  <a:pt x="1104789" y="27627"/>
                </a:cubicBezTo>
                <a:cubicBezTo>
                  <a:pt x="1104789" y="12369"/>
                  <a:pt x="1117158" y="0"/>
                  <a:pt x="1132416" y="0"/>
                </a:cubicBezTo>
                <a:close/>
                <a:moveTo>
                  <a:pt x="1021937" y="0"/>
                </a:moveTo>
                <a:cubicBezTo>
                  <a:pt x="1037195" y="0"/>
                  <a:pt x="1049564" y="12369"/>
                  <a:pt x="1049564" y="27627"/>
                </a:cubicBezTo>
                <a:cubicBezTo>
                  <a:pt x="1049564" y="42885"/>
                  <a:pt x="1037195" y="55254"/>
                  <a:pt x="1021937" y="55254"/>
                </a:cubicBezTo>
                <a:cubicBezTo>
                  <a:pt x="1006679" y="55254"/>
                  <a:pt x="994310" y="42885"/>
                  <a:pt x="994310" y="27627"/>
                </a:cubicBezTo>
                <a:cubicBezTo>
                  <a:pt x="994310" y="12369"/>
                  <a:pt x="1006679" y="0"/>
                  <a:pt x="1021937" y="0"/>
                </a:cubicBezTo>
                <a:close/>
                <a:moveTo>
                  <a:pt x="911458" y="0"/>
                </a:moveTo>
                <a:cubicBezTo>
                  <a:pt x="926716" y="0"/>
                  <a:pt x="939085" y="12369"/>
                  <a:pt x="939085" y="27627"/>
                </a:cubicBezTo>
                <a:cubicBezTo>
                  <a:pt x="939085" y="42885"/>
                  <a:pt x="926716" y="55254"/>
                  <a:pt x="911458" y="55254"/>
                </a:cubicBezTo>
                <a:cubicBezTo>
                  <a:pt x="896200" y="55254"/>
                  <a:pt x="883831" y="42885"/>
                  <a:pt x="883831" y="27627"/>
                </a:cubicBezTo>
                <a:cubicBezTo>
                  <a:pt x="883831" y="12369"/>
                  <a:pt x="896200" y="0"/>
                  <a:pt x="911458" y="0"/>
                </a:cubicBezTo>
                <a:close/>
                <a:moveTo>
                  <a:pt x="800979" y="0"/>
                </a:moveTo>
                <a:cubicBezTo>
                  <a:pt x="816237" y="0"/>
                  <a:pt x="828606" y="12369"/>
                  <a:pt x="828606" y="27627"/>
                </a:cubicBezTo>
                <a:cubicBezTo>
                  <a:pt x="828606" y="42885"/>
                  <a:pt x="816237" y="55254"/>
                  <a:pt x="800979" y="55254"/>
                </a:cubicBezTo>
                <a:cubicBezTo>
                  <a:pt x="785721" y="55254"/>
                  <a:pt x="773352" y="42885"/>
                  <a:pt x="773352" y="27627"/>
                </a:cubicBezTo>
                <a:cubicBezTo>
                  <a:pt x="773352" y="12369"/>
                  <a:pt x="785721" y="0"/>
                  <a:pt x="800979" y="0"/>
                </a:cubicBezTo>
                <a:close/>
                <a:moveTo>
                  <a:pt x="690500" y="0"/>
                </a:moveTo>
                <a:cubicBezTo>
                  <a:pt x="705758" y="0"/>
                  <a:pt x="718127" y="12369"/>
                  <a:pt x="718127" y="27627"/>
                </a:cubicBezTo>
                <a:cubicBezTo>
                  <a:pt x="718127" y="42885"/>
                  <a:pt x="705758" y="55254"/>
                  <a:pt x="690500" y="55254"/>
                </a:cubicBezTo>
                <a:cubicBezTo>
                  <a:pt x="675242" y="55254"/>
                  <a:pt x="662873" y="42885"/>
                  <a:pt x="662873" y="27627"/>
                </a:cubicBezTo>
                <a:cubicBezTo>
                  <a:pt x="662873" y="12369"/>
                  <a:pt x="675242" y="0"/>
                  <a:pt x="690500" y="0"/>
                </a:cubicBezTo>
                <a:close/>
                <a:moveTo>
                  <a:pt x="580021" y="0"/>
                </a:moveTo>
                <a:cubicBezTo>
                  <a:pt x="595279" y="0"/>
                  <a:pt x="607648" y="12369"/>
                  <a:pt x="607648" y="27627"/>
                </a:cubicBezTo>
                <a:cubicBezTo>
                  <a:pt x="607648" y="42885"/>
                  <a:pt x="595279" y="55254"/>
                  <a:pt x="580021" y="55254"/>
                </a:cubicBezTo>
                <a:cubicBezTo>
                  <a:pt x="564763" y="55254"/>
                  <a:pt x="552394" y="42885"/>
                  <a:pt x="552394" y="27627"/>
                </a:cubicBezTo>
                <a:cubicBezTo>
                  <a:pt x="552394" y="12369"/>
                  <a:pt x="564763" y="0"/>
                  <a:pt x="580021" y="0"/>
                </a:cubicBezTo>
                <a:close/>
                <a:moveTo>
                  <a:pt x="469543" y="0"/>
                </a:moveTo>
                <a:cubicBezTo>
                  <a:pt x="484801" y="0"/>
                  <a:pt x="497170" y="12369"/>
                  <a:pt x="497170" y="27627"/>
                </a:cubicBezTo>
                <a:cubicBezTo>
                  <a:pt x="497170" y="42885"/>
                  <a:pt x="484801" y="55254"/>
                  <a:pt x="469543" y="55254"/>
                </a:cubicBezTo>
                <a:cubicBezTo>
                  <a:pt x="454285" y="55254"/>
                  <a:pt x="441916" y="42885"/>
                  <a:pt x="441916" y="27627"/>
                </a:cubicBezTo>
                <a:cubicBezTo>
                  <a:pt x="441916" y="12369"/>
                  <a:pt x="454285" y="0"/>
                  <a:pt x="469543" y="0"/>
                </a:cubicBezTo>
                <a:close/>
                <a:moveTo>
                  <a:pt x="359064" y="0"/>
                </a:moveTo>
                <a:cubicBezTo>
                  <a:pt x="374322" y="0"/>
                  <a:pt x="386691" y="12369"/>
                  <a:pt x="386691" y="27627"/>
                </a:cubicBezTo>
                <a:cubicBezTo>
                  <a:pt x="386691" y="42885"/>
                  <a:pt x="374322" y="55254"/>
                  <a:pt x="359064" y="55254"/>
                </a:cubicBezTo>
                <a:cubicBezTo>
                  <a:pt x="343806" y="55254"/>
                  <a:pt x="331437" y="42885"/>
                  <a:pt x="331437" y="27627"/>
                </a:cubicBezTo>
                <a:cubicBezTo>
                  <a:pt x="331437" y="12369"/>
                  <a:pt x="343806" y="0"/>
                  <a:pt x="359064" y="0"/>
                </a:cubicBezTo>
                <a:close/>
                <a:moveTo>
                  <a:pt x="248585" y="0"/>
                </a:moveTo>
                <a:cubicBezTo>
                  <a:pt x="263843" y="0"/>
                  <a:pt x="276212" y="12369"/>
                  <a:pt x="276212" y="27627"/>
                </a:cubicBezTo>
                <a:cubicBezTo>
                  <a:pt x="276212" y="42885"/>
                  <a:pt x="263843" y="55254"/>
                  <a:pt x="248585" y="55254"/>
                </a:cubicBezTo>
                <a:cubicBezTo>
                  <a:pt x="233327" y="55254"/>
                  <a:pt x="220958" y="42885"/>
                  <a:pt x="220958" y="27627"/>
                </a:cubicBezTo>
                <a:cubicBezTo>
                  <a:pt x="220958" y="12369"/>
                  <a:pt x="233327" y="0"/>
                  <a:pt x="248585" y="0"/>
                </a:cubicBezTo>
                <a:close/>
                <a:moveTo>
                  <a:pt x="138106" y="0"/>
                </a:moveTo>
                <a:cubicBezTo>
                  <a:pt x="153364" y="0"/>
                  <a:pt x="165733" y="12369"/>
                  <a:pt x="165733" y="27627"/>
                </a:cubicBezTo>
                <a:cubicBezTo>
                  <a:pt x="165733" y="42885"/>
                  <a:pt x="153364" y="55254"/>
                  <a:pt x="138106" y="55254"/>
                </a:cubicBezTo>
                <a:cubicBezTo>
                  <a:pt x="122848" y="55254"/>
                  <a:pt x="110479" y="42885"/>
                  <a:pt x="110479" y="27627"/>
                </a:cubicBezTo>
                <a:cubicBezTo>
                  <a:pt x="110479" y="12369"/>
                  <a:pt x="122848" y="0"/>
                  <a:pt x="138106" y="0"/>
                </a:cubicBezTo>
                <a:close/>
                <a:moveTo>
                  <a:pt x="27627" y="0"/>
                </a:moveTo>
                <a:cubicBezTo>
                  <a:pt x="42885" y="0"/>
                  <a:pt x="55254" y="12369"/>
                  <a:pt x="55254" y="27627"/>
                </a:cubicBezTo>
                <a:cubicBezTo>
                  <a:pt x="55254" y="42885"/>
                  <a:pt x="42885" y="55254"/>
                  <a:pt x="27627" y="55254"/>
                </a:cubicBezTo>
                <a:cubicBezTo>
                  <a:pt x="12369" y="55254"/>
                  <a:pt x="0" y="42885"/>
                  <a:pt x="0" y="27627"/>
                </a:cubicBezTo>
                <a:cubicBezTo>
                  <a:pt x="0" y="12369"/>
                  <a:pt x="12369" y="0"/>
                  <a:pt x="27627" y="0"/>
                </a:cubicBezTo>
                <a:close/>
              </a:path>
            </a:pathLst>
          </a:custGeom>
          <a:gradFill>
            <a:gsLst>
              <a:gs pos="0">
                <a:schemeClr val="bg1"/>
              </a:gs>
              <a:gs pos="100000">
                <a:schemeClr val="bg1">
                  <a:alpha val="0"/>
                </a:schemeClr>
              </a:gs>
            </a:gsLst>
            <a:lin ang="0" scaled="0"/>
          </a:gradFill>
          <a:ln w="1905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854607" y="5318800"/>
            <a:ext cx="3391130" cy="948650"/>
          </a:xfrm>
          <a:prstGeom prst="rect">
            <a:avLst/>
          </a:prstGeom>
          <a:noFill/>
          <a:ln>
            <a:noFill/>
          </a:ln>
        </p:spPr>
        <p:txBody>
          <a:bodyPr vert="horz" wrap="square" lIns="91440" tIns="45720" rIns="91440" bIns="45720" rtlCol="0" anchor="t"/>
          <a:lstStyle/>
          <a:p>
            <a:pPr algn="l"/>
            <a:r>
              <a:rPr kumimoji="1" lang="en-US" altLang="zh-CN" sz="5400">
                <a:ln w="12700">
                  <a:noFill/>
                </a:ln>
                <a:solidFill>
                  <a:srgbClr val="FFFFFF">
                    <a:alpha val="50000"/>
                  </a:srgbClr>
                </a:solidFill>
                <a:latin typeface="OPPOSans H"/>
                <a:ea typeface="OPPOSans H"/>
                <a:cs typeface="OPPOSans H"/>
              </a:rPr>
              <a:t>20XX</a:t>
            </a:r>
            <a:endParaRPr kumimoji="1" lang="zh-CN" altLang="en-US"/>
          </a:p>
        </p:txBody>
      </p:sp>
      <p:sp>
        <p:nvSpPr>
          <p:cNvPr id="8" name="标题 1"/>
          <p:cNvSpPr txBox="1"/>
          <p:nvPr/>
        </p:nvSpPr>
        <p:spPr>
          <a:xfrm>
            <a:off x="8195780" y="-933450"/>
            <a:ext cx="3260442" cy="4427827"/>
          </a:xfrm>
          <a:prstGeom prst="rect">
            <a:avLst/>
          </a:prstGeom>
          <a:noFill/>
          <a:ln>
            <a:noFill/>
          </a:ln>
        </p:spPr>
        <p:txBody>
          <a:bodyPr vert="horz" wrap="square" lIns="91440" tIns="45720" rIns="91440" bIns="45720" rtlCol="0" anchor="b"/>
          <a:lstStyle/>
          <a:p>
            <a:pPr algn="r"/>
            <a:r>
              <a:rPr kumimoji="1" lang="en-US" altLang="zh-CN" sz="11500">
                <a:ln w="12700">
                  <a:noFill/>
                </a:ln>
                <a:solidFill>
                  <a:srgbClr val="F84D4D">
                    <a:alpha val="100000"/>
                  </a:srgbClr>
                </a:solidFill>
                <a:latin typeface="OPPOSans H"/>
                <a:ea typeface="OPPOSans H"/>
                <a:cs typeface="OPPOSans H"/>
              </a:rPr>
              <a:t>05</a:t>
            </a:r>
            <a:endParaRPr kumimoji="1" lang="zh-CN" altLang="en-US"/>
          </a:p>
        </p:txBody>
      </p:sp>
      <p:sp>
        <p:nvSpPr>
          <p:cNvPr id="9" name="标题 1"/>
          <p:cNvSpPr txBox="1"/>
          <p:nvPr/>
        </p:nvSpPr>
        <p:spPr>
          <a:xfrm rot="20770106">
            <a:off x="11438186" y="5977406"/>
            <a:ext cx="879386" cy="943840"/>
          </a:xfrm>
          <a:custGeom>
            <a:avLst/>
            <a:gdLst>
              <a:gd name="connsiteX0" fmla="*/ 879386 w 879386"/>
              <a:gd name="connsiteY0" fmla="*/ 0 h 943840"/>
              <a:gd name="connsiteX1" fmla="*/ 647005 w 879386"/>
              <a:gd name="connsiteY1" fmla="*/ 943840 h 943840"/>
              <a:gd name="connsiteX2" fmla="*/ 0 w 879386"/>
              <a:gd name="connsiteY2" fmla="*/ 784542 h 943840"/>
              <a:gd name="connsiteX3" fmla="*/ 0 w 879386"/>
              <a:gd name="connsiteY3" fmla="*/ 296946 h 943840"/>
              <a:gd name="connsiteX4" fmla="*/ 296946 w 879386"/>
              <a:gd name="connsiteY4" fmla="*/ 0 h 943840"/>
            </a:gdLst>
            <a:ahLst/>
            <a:cxnLst/>
            <a:rect l="l" t="t" r="r" b="b"/>
            <a:pathLst>
              <a:path w="879386" h="943840">
                <a:moveTo>
                  <a:pt x="879386" y="0"/>
                </a:moveTo>
                <a:lnTo>
                  <a:pt x="647005" y="943840"/>
                </a:lnTo>
                <a:lnTo>
                  <a:pt x="0" y="784542"/>
                </a:lnTo>
                <a:lnTo>
                  <a:pt x="0" y="296946"/>
                </a:lnTo>
                <a:cubicBezTo>
                  <a:pt x="0" y="132947"/>
                  <a:pt x="132947" y="0"/>
                  <a:pt x="296946" y="0"/>
                </a:cubicBezTo>
                <a:close/>
              </a:path>
            </a:pathLst>
          </a:custGeom>
          <a:gradFill>
            <a:gsLst>
              <a:gs pos="0">
                <a:schemeClr val="accent1">
                  <a:lumMod val="60000"/>
                  <a:lumOff val="40000"/>
                </a:schemeClr>
              </a:gs>
              <a:gs pos="100000">
                <a:schemeClr val="accent1"/>
              </a:gs>
            </a:gsLst>
            <a:lin ang="13500000" scaled="0"/>
          </a:gradFill>
          <a:ln w="1905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9327867" y="572638"/>
            <a:ext cx="2101474" cy="260958"/>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solidFill>
          <a:ln w="9525" cap="flat">
            <a:noFill/>
            <a:miter/>
          </a:ln>
        </p:spPr>
        <p:txBody>
          <a:bodyPr vert="horz" wrap="square" lIns="91440" tIns="45720" rIns="91440" bIns="45720" rtlCol="0" anchor="ctr"/>
          <a:lstStyle/>
          <a:p>
            <a:pPr algn="l"/>
            <a:endParaRPr kumimoji="1" lang="zh-CN" altLang="en-US"/>
          </a:p>
        </p:txBody>
      </p:sp>
      <p:sp>
        <p:nvSpPr>
          <p:cNvPr id="11" name="标题 1"/>
          <p:cNvSpPr txBox="1"/>
          <p:nvPr/>
        </p:nvSpPr>
        <p:spPr>
          <a:xfrm>
            <a:off x="5855257" y="3407756"/>
            <a:ext cx="5600965" cy="2973994"/>
          </a:xfrm>
          <a:prstGeom prst="rect">
            <a:avLst/>
          </a:prstGeom>
          <a:noFill/>
          <a:ln>
            <a:noFill/>
          </a:ln>
        </p:spPr>
        <p:txBody>
          <a:bodyPr vert="horz" wrap="square" lIns="91440" tIns="45720" rIns="91440" bIns="45720" rtlCol="0" anchor="t"/>
          <a:lstStyle/>
          <a:p>
            <a:pPr algn="r"/>
            <a:r>
              <a:rPr kumimoji="1" lang="en-US" altLang="zh-CN" sz="3600">
                <a:ln w="12700">
                  <a:noFill/>
                </a:ln>
                <a:solidFill>
                  <a:srgbClr val="595959">
                    <a:alpha val="100000"/>
                  </a:srgbClr>
                </a:solidFill>
                <a:latin typeface="SourceHanSerifJP-Bold"/>
                <a:ea typeface="SourceHanSerifJP-Bold"/>
                <a:cs typeface="SourceHanSerifJP-Bold"/>
              </a:rPr>
              <a:t>機能要件</a:t>
            </a:r>
            <a:endParaRPr kumimoji="1"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20246349">
            <a:off x="-45371" y="6243250"/>
            <a:ext cx="932190" cy="825147"/>
          </a:xfrm>
          <a:custGeom>
            <a:avLst/>
            <a:gdLst>
              <a:gd name="connsiteX0" fmla="*/ 753416 w 932190"/>
              <a:gd name="connsiteY0" fmla="*/ 23003 h 825147"/>
              <a:gd name="connsiteX1" fmla="*/ 932190 w 932190"/>
              <a:gd name="connsiteY1" fmla="*/ 292711 h 825147"/>
              <a:gd name="connsiteX2" fmla="*/ 932190 w 932190"/>
              <a:gd name="connsiteY2" fmla="*/ 825147 h 825147"/>
              <a:gd name="connsiteX3" fmla="*/ 0 w 932190"/>
              <a:gd name="connsiteY3" fmla="*/ 437861 h 825147"/>
              <a:gd name="connsiteX4" fmla="*/ 181913 w 932190"/>
              <a:gd name="connsiteY4" fmla="*/ 0 h 825147"/>
              <a:gd name="connsiteX5" fmla="*/ 639479 w 932190"/>
              <a:gd name="connsiteY5" fmla="*/ 0 h 825147"/>
              <a:gd name="connsiteX6" fmla="*/ 753416 w 932190"/>
              <a:gd name="connsiteY6" fmla="*/ 23003 h 825147"/>
            </a:gdLst>
            <a:ahLst/>
            <a:cxnLst/>
            <a:rect l="l" t="t" r="r" b="b"/>
            <a:pathLst>
              <a:path w="932190" h="825147">
                <a:moveTo>
                  <a:pt x="753416" y="23003"/>
                </a:moveTo>
                <a:cubicBezTo>
                  <a:pt x="858474" y="67439"/>
                  <a:pt x="932190" y="171466"/>
                  <a:pt x="932190" y="292711"/>
                </a:cubicBezTo>
                <a:lnTo>
                  <a:pt x="932190" y="825147"/>
                </a:lnTo>
                <a:lnTo>
                  <a:pt x="0" y="437861"/>
                </a:lnTo>
                <a:lnTo>
                  <a:pt x="181913" y="0"/>
                </a:lnTo>
                <a:lnTo>
                  <a:pt x="639479" y="0"/>
                </a:lnTo>
                <a:cubicBezTo>
                  <a:pt x="679894" y="0"/>
                  <a:pt x="718396" y="8191"/>
                  <a:pt x="753416" y="23003"/>
                </a:cubicBezTo>
                <a:close/>
              </a:path>
            </a:pathLst>
          </a:custGeom>
          <a:gradFill>
            <a:gsLst>
              <a:gs pos="0">
                <a:schemeClr val="accent1">
                  <a:lumMod val="60000"/>
                  <a:lumOff val="40000"/>
                </a:schemeClr>
              </a:gs>
              <a:gs pos="100000">
                <a:schemeClr val="accent1"/>
              </a:gs>
            </a:gsLst>
            <a:lin ang="18900000" scaled="0"/>
          </a:gradFill>
          <a:ln w="1905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18873197">
            <a:off x="10600017" y="6034102"/>
            <a:ext cx="1064420" cy="1414162"/>
          </a:xfrm>
          <a:custGeom>
            <a:avLst/>
            <a:gdLst>
              <a:gd name="connsiteX0" fmla="*/ 901631 w 1064420"/>
              <a:gd name="connsiteY0" fmla="*/ 162789 h 1414162"/>
              <a:gd name="connsiteX1" fmla="*/ 1064420 w 1064420"/>
              <a:gd name="connsiteY1" fmla="*/ 555797 h 1414162"/>
              <a:gd name="connsiteX2" fmla="*/ 1064419 w 1064420"/>
              <a:gd name="connsiteY2" fmla="*/ 1414162 h 1414162"/>
              <a:gd name="connsiteX3" fmla="*/ 0 w 1064420"/>
              <a:gd name="connsiteY3" fmla="*/ 333014 h 1414162"/>
              <a:gd name="connsiteX4" fmla="*/ 47747 w 1064420"/>
              <a:gd name="connsiteY4" fmla="*/ 245046 h 1414162"/>
              <a:gd name="connsiteX5" fmla="*/ 508623 w 1064420"/>
              <a:gd name="connsiteY5" fmla="*/ 0 h 1414162"/>
              <a:gd name="connsiteX6" fmla="*/ 901631 w 1064420"/>
              <a:gd name="connsiteY6" fmla="*/ 162789 h 1414162"/>
            </a:gdLst>
            <a:ahLst/>
            <a:cxnLst/>
            <a:rect l="l" t="t" r="r" b="b"/>
            <a:pathLst>
              <a:path w="1064420" h="1414162">
                <a:moveTo>
                  <a:pt x="901631" y="162789"/>
                </a:moveTo>
                <a:cubicBezTo>
                  <a:pt x="1002210" y="263369"/>
                  <a:pt x="1064420" y="402318"/>
                  <a:pt x="1064420" y="555797"/>
                </a:cubicBezTo>
                <a:lnTo>
                  <a:pt x="1064419" y="1414162"/>
                </a:lnTo>
                <a:lnTo>
                  <a:pt x="0" y="333014"/>
                </a:lnTo>
                <a:lnTo>
                  <a:pt x="47747" y="245046"/>
                </a:lnTo>
                <a:cubicBezTo>
                  <a:pt x="147628" y="97203"/>
                  <a:pt x="316774" y="-1"/>
                  <a:pt x="508623" y="0"/>
                </a:cubicBezTo>
                <a:cubicBezTo>
                  <a:pt x="662102" y="0"/>
                  <a:pt x="801052" y="62210"/>
                  <a:pt x="901631" y="162789"/>
                </a:cubicBezTo>
                <a:close/>
              </a:path>
            </a:pathLst>
          </a:custGeom>
          <a:gradFill>
            <a:gsLst>
              <a:gs pos="0">
                <a:schemeClr val="accent1">
                  <a:lumMod val="60000"/>
                  <a:lumOff val="40000"/>
                </a:schemeClr>
              </a:gs>
              <a:gs pos="100000">
                <a:schemeClr val="accent1"/>
              </a:gs>
            </a:gsLst>
            <a:lin ang="18900000" scaled="0"/>
          </a:gradFill>
          <a:ln w="1905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rot="5400000">
            <a:off x="8720410" y="-333761"/>
            <a:ext cx="432000" cy="4647117"/>
          </a:xfrm>
          <a:prstGeom prst="round2SameRect">
            <a:avLst>
              <a:gd name="adj1" fmla="val 50000"/>
              <a:gd name="adj2" fmla="val 0"/>
            </a:avLst>
          </a:prstGeom>
          <a:gradFill>
            <a:gsLst>
              <a:gs pos="10000">
                <a:schemeClr val="accent1"/>
              </a:gs>
              <a:gs pos="100000">
                <a:schemeClr val="accent1">
                  <a:lumMod val="60000"/>
                  <a:lumOff val="40000"/>
                </a:schemeClr>
              </a:gs>
            </a:gsLst>
            <a:lin ang="16200000" scaled="0"/>
          </a:gradFill>
          <a:ln w="12700" cap="sq">
            <a:noFill/>
            <a:miter/>
          </a:ln>
        </p:spPr>
        <p:txBody>
          <a:bodyPr vert="horz" wrap="square" lIns="0" tIns="0" rIns="0" bIns="0" rtlCol="0" anchor="ctr"/>
          <a:lstStyle/>
          <a:p>
            <a:pPr algn="ctr"/>
            <a:endParaRPr kumimoji="1" lang="zh-CN" altLang="en-US"/>
          </a:p>
        </p:txBody>
      </p:sp>
      <p:sp>
        <p:nvSpPr>
          <p:cNvPr id="5" name="标题 1"/>
          <p:cNvSpPr txBox="1"/>
          <p:nvPr/>
        </p:nvSpPr>
        <p:spPr>
          <a:xfrm>
            <a:off x="947205" y="2296585"/>
            <a:ext cx="4647115" cy="792000"/>
          </a:xfrm>
          <a:prstGeom prst="rect">
            <a:avLst/>
          </a:prstGeom>
          <a:noFill/>
          <a:ln>
            <a:noFill/>
          </a:ln>
        </p:spPr>
        <p:txBody>
          <a:bodyPr vert="horz" wrap="none" lIns="0" tIns="0" rIns="0" bIns="0" rtlCol="0" anchor="ctr"/>
          <a:lstStyle/>
          <a:p>
            <a:pPr algn="l"/>
            <a:r>
              <a:rPr kumimoji="1" lang="en-US" altLang="zh-CN" sz="1600">
                <a:ln w="12700">
                  <a:noFill/>
                </a:ln>
                <a:solidFill>
                  <a:srgbClr val="000000">
                    <a:alpha val="100000"/>
                  </a:srgbClr>
                </a:solidFill>
                <a:latin typeface="SourceHanSerifJP-Bold"/>
                <a:ea typeface="SourceHanSerifJP-Bold"/>
                <a:cs typeface="SourceHanSerifJP-Bold"/>
              </a:rPr>
              <a:t>パスワードの生成</a:t>
            </a:r>
            <a:endParaRPr kumimoji="1" lang="zh-CN" altLang="en-US"/>
          </a:p>
        </p:txBody>
      </p:sp>
      <p:sp>
        <p:nvSpPr>
          <p:cNvPr id="6" name="标题 1"/>
          <p:cNvSpPr txBox="1"/>
          <p:nvPr/>
        </p:nvSpPr>
        <p:spPr>
          <a:xfrm>
            <a:off x="947205" y="3088586"/>
            <a:ext cx="4647115" cy="1771656"/>
          </a:xfrm>
          <a:prstGeom prst="rect">
            <a:avLst/>
          </a:prstGeom>
          <a:noFill/>
          <a:ln>
            <a:noFill/>
          </a:ln>
        </p:spPr>
        <p:txBody>
          <a:bodyPr vert="horz" wrap="square" lIns="0" tIns="0" rIns="0" bIns="0" rtlCol="0" anchor="t"/>
          <a:lstStyle/>
          <a:p>
            <a:pPr algn="l"/>
            <a:r>
              <a:rPr kumimoji="1" lang="en-US" altLang="zh-CN" sz="1400">
                <a:ln w="12700">
                  <a:noFill/>
                </a:ln>
                <a:solidFill>
                  <a:srgbClr val="262626">
                    <a:alpha val="100000"/>
                  </a:srgbClr>
                </a:solidFill>
                <a:latin typeface="SourceHanSerifJP-Regular"/>
                <a:ea typeface="SourceHanSerifJP-Regular"/>
                <a:cs typeface="SourceHanSerifJP-Regular"/>
              </a:rPr>
              <a:t>アプリは、ユーザーの要件に応じたパスワードを自動的に生成します。生成されるパスワードは、長さや文字種（大文字、小文字、数字、記号）をカスタマイズ可能です。
また、一般的な辞書攻撃に対する耐性を持ち、推測されにくいパスワードを提供します。</a:t>
            </a:r>
            <a:endParaRPr kumimoji="1" lang="zh-CN" altLang="en-US"/>
          </a:p>
        </p:txBody>
      </p:sp>
      <p:sp>
        <p:nvSpPr>
          <p:cNvPr id="7" name="标题 1"/>
          <p:cNvSpPr txBox="1"/>
          <p:nvPr/>
        </p:nvSpPr>
        <p:spPr>
          <a:xfrm rot="5400000">
            <a:off x="3054765" y="-333761"/>
            <a:ext cx="432000" cy="4647117"/>
          </a:xfrm>
          <a:prstGeom prst="round2SameRect">
            <a:avLst>
              <a:gd name="adj1" fmla="val 50000"/>
              <a:gd name="adj2" fmla="val 0"/>
            </a:avLst>
          </a:prstGeom>
          <a:gradFill>
            <a:gsLst>
              <a:gs pos="10000">
                <a:schemeClr val="accent1"/>
              </a:gs>
              <a:gs pos="100000">
                <a:schemeClr val="accent1">
                  <a:lumMod val="60000"/>
                  <a:lumOff val="40000"/>
                </a:schemeClr>
              </a:gs>
            </a:gsLst>
            <a:lin ang="16200000" scaled="0"/>
          </a:gradFill>
          <a:ln w="12700" cap="sq">
            <a:noFill/>
            <a:miter/>
          </a:ln>
        </p:spPr>
        <p:txBody>
          <a:bodyPr vert="horz" wrap="square" lIns="0" tIns="0" rIns="0" bIns="0" rtlCol="0" anchor="ctr"/>
          <a:lstStyle/>
          <a:p>
            <a:pPr algn="ctr"/>
            <a:endParaRPr kumimoji="1" lang="zh-CN" altLang="en-US"/>
          </a:p>
        </p:txBody>
      </p:sp>
      <p:sp>
        <p:nvSpPr>
          <p:cNvPr id="8" name="标题 1"/>
          <p:cNvSpPr txBox="1"/>
          <p:nvPr/>
        </p:nvSpPr>
        <p:spPr>
          <a:xfrm>
            <a:off x="1055207" y="1845799"/>
            <a:ext cx="1944000" cy="288000"/>
          </a:xfrm>
          <a:prstGeom prst="rect">
            <a:avLst/>
          </a:prstGeom>
          <a:noFill/>
          <a:ln>
            <a:noFill/>
          </a:ln>
        </p:spPr>
        <p:txBody>
          <a:bodyPr vert="horz" wrap="none" lIns="0" tIns="0" rIns="0" bIns="0" rtlCol="0" anchor="ctr"/>
          <a:lstStyle/>
          <a:p>
            <a:pPr algn="l"/>
            <a:r>
              <a:rPr kumimoji="1" lang="en-US" altLang="zh-CN" sz="1600">
                <a:ln w="12700">
                  <a:noFill/>
                </a:ln>
                <a:solidFill>
                  <a:srgbClr val="FFFFFF">
                    <a:alpha val="100000"/>
                  </a:srgbClr>
                </a:solidFill>
                <a:latin typeface="OPPOSans L"/>
                <a:ea typeface="OPPOSans L"/>
                <a:cs typeface="OPPOSans L"/>
              </a:rPr>
              <a:t>Part 01</a:t>
            </a:r>
            <a:endParaRPr kumimoji="1" lang="zh-CN" altLang="en-US"/>
          </a:p>
        </p:txBody>
      </p:sp>
      <p:sp>
        <p:nvSpPr>
          <p:cNvPr id="9" name="标题 1"/>
          <p:cNvSpPr txBox="1"/>
          <p:nvPr/>
        </p:nvSpPr>
        <p:spPr>
          <a:xfrm>
            <a:off x="6612851" y="2296585"/>
            <a:ext cx="4647115" cy="792000"/>
          </a:xfrm>
          <a:prstGeom prst="rect">
            <a:avLst/>
          </a:prstGeom>
          <a:noFill/>
          <a:ln>
            <a:noFill/>
          </a:ln>
        </p:spPr>
        <p:txBody>
          <a:bodyPr vert="horz" wrap="none" lIns="0" tIns="0" rIns="0" bIns="0" rtlCol="0" anchor="ctr"/>
          <a:lstStyle/>
          <a:p>
            <a:pPr algn="l"/>
            <a:r>
              <a:rPr kumimoji="1" lang="en-US" altLang="zh-CN" sz="1600">
                <a:ln w="12700">
                  <a:noFill/>
                </a:ln>
                <a:solidFill>
                  <a:srgbClr val="000000">
                    <a:alpha val="100000"/>
                  </a:srgbClr>
                </a:solidFill>
                <a:latin typeface="SourceHanSerifJP-Bold"/>
                <a:ea typeface="SourceHanSerifJP-Bold"/>
                <a:cs typeface="SourceHanSerifJP-Bold"/>
              </a:rPr>
              <a:t>Excelでの可視化</a:t>
            </a:r>
            <a:endParaRPr kumimoji="1" lang="zh-CN" altLang="en-US"/>
          </a:p>
        </p:txBody>
      </p:sp>
      <p:sp>
        <p:nvSpPr>
          <p:cNvPr id="10" name="标题 1"/>
          <p:cNvSpPr txBox="1"/>
          <p:nvPr/>
        </p:nvSpPr>
        <p:spPr>
          <a:xfrm>
            <a:off x="6612851" y="3088586"/>
            <a:ext cx="4647115" cy="1771656"/>
          </a:xfrm>
          <a:prstGeom prst="rect">
            <a:avLst/>
          </a:prstGeom>
          <a:noFill/>
          <a:ln>
            <a:noFill/>
          </a:ln>
        </p:spPr>
        <p:txBody>
          <a:bodyPr vert="horz" wrap="square" lIns="0" tIns="0" rIns="0" bIns="0" rtlCol="0" anchor="t"/>
          <a:lstStyle/>
          <a:p>
            <a:pPr algn="l"/>
            <a:r>
              <a:rPr kumimoji="1" lang="en-US" altLang="zh-CN" sz="1400">
                <a:ln w="12700">
                  <a:noFill/>
                </a:ln>
                <a:solidFill>
                  <a:srgbClr val="262626">
                    <a:alpha val="100000"/>
                  </a:srgbClr>
                </a:solidFill>
                <a:latin typeface="SourceHanSerifJP-Regular"/>
                <a:ea typeface="SourceHanSerifJP-Regular"/>
                <a:cs typeface="SourceHanSerifJP-Regular"/>
              </a:rPr>
              <a:t>ユーザーが生成したパスワードを、Excelシートとして保存し、管理します。このExcelシートはパスワードの管理状況を一目で確認できるように工夫されています。
Excelシート内でのフィルタリングやソート機能を活用することで、必要なパスワードにすぐアクセスできます。</a:t>
            </a:r>
            <a:endParaRPr kumimoji="1" lang="zh-CN" altLang="en-US"/>
          </a:p>
        </p:txBody>
      </p:sp>
      <p:sp>
        <p:nvSpPr>
          <p:cNvPr id="11" name="标题 1"/>
          <p:cNvSpPr txBox="1"/>
          <p:nvPr/>
        </p:nvSpPr>
        <p:spPr>
          <a:xfrm>
            <a:off x="6720853" y="1845799"/>
            <a:ext cx="1944000" cy="288000"/>
          </a:xfrm>
          <a:prstGeom prst="rect">
            <a:avLst/>
          </a:prstGeom>
          <a:noFill/>
          <a:ln>
            <a:noFill/>
          </a:ln>
        </p:spPr>
        <p:txBody>
          <a:bodyPr vert="horz" wrap="none" lIns="0" tIns="0" rIns="0" bIns="0" rtlCol="0" anchor="ctr"/>
          <a:lstStyle/>
          <a:p>
            <a:pPr algn="l"/>
            <a:r>
              <a:rPr kumimoji="1" lang="en-US" altLang="zh-CN" sz="1600">
                <a:ln w="12700">
                  <a:noFill/>
                </a:ln>
                <a:solidFill>
                  <a:srgbClr val="FFFFFF">
                    <a:alpha val="100000"/>
                  </a:srgbClr>
                </a:solidFill>
                <a:latin typeface="OPPOSans L"/>
                <a:ea typeface="OPPOSans L"/>
                <a:cs typeface="OPPOSans L"/>
              </a:rPr>
              <a:t>Part 02</a:t>
            </a:r>
            <a:endParaRPr kumimoji="1" lang="zh-CN" altLang="en-US"/>
          </a:p>
        </p:txBody>
      </p:sp>
      <p:cxnSp>
        <p:nvCxnSpPr>
          <p:cNvPr id="12" name="标题 1"/>
          <p:cNvCxnSpPr/>
          <p:nvPr/>
        </p:nvCxnSpPr>
        <p:spPr>
          <a:xfrm>
            <a:off x="973333" y="5354199"/>
            <a:ext cx="5724000" cy="0"/>
          </a:xfrm>
          <a:prstGeom prst="line">
            <a:avLst/>
          </a:prstGeom>
          <a:noFill/>
          <a:ln w="19050" cap="sq">
            <a:solidFill>
              <a:schemeClr val="accent1">
                <a:lumMod val="40000"/>
                <a:lumOff val="60000"/>
              </a:schemeClr>
            </a:solidFill>
            <a:round/>
            <a:headEnd type="none"/>
            <a:tailEnd type="none"/>
          </a:ln>
        </p:spPr>
      </p:cxnSp>
      <p:sp>
        <p:nvSpPr>
          <p:cNvPr id="13" name="标题 1"/>
          <p:cNvSpPr txBox="1"/>
          <p:nvPr/>
        </p:nvSpPr>
        <p:spPr>
          <a:xfrm>
            <a:off x="6638981" y="5300199"/>
            <a:ext cx="108000" cy="108000"/>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919334" y="5300199"/>
            <a:ext cx="108000" cy="108000"/>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788020" y="398011"/>
            <a:ext cx="10730880" cy="432000"/>
          </a:xfrm>
          <a:prstGeom prst="rect">
            <a:avLst/>
          </a:prstGeom>
          <a:noFill/>
          <a:ln>
            <a:noFill/>
          </a:ln>
        </p:spPr>
        <p:txBody>
          <a:bodyPr vert="horz" wrap="square" lIns="0" tIns="0" rIns="0" bIns="0" rtlCol="0" anchor="ctr"/>
          <a:lstStyle/>
          <a:p>
            <a:pPr algn="l"/>
            <a:r>
              <a:rPr kumimoji="1" lang="en-US" altLang="zh-CN" sz="3200">
                <a:ln w="12700">
                  <a:noFill/>
                </a:ln>
                <a:solidFill>
                  <a:srgbClr val="262626">
                    <a:alpha val="100000"/>
                  </a:srgbClr>
                </a:solidFill>
                <a:latin typeface="SourceHanSerifJP-Bold"/>
                <a:ea typeface="SourceHanSerifJP-Bold"/>
                <a:cs typeface="SourceHanSerifJP-Bold"/>
              </a:rPr>
              <a:t>主な機能</a:t>
            </a:r>
            <a:endParaRPr kumimoji="1" lang="zh-CN" altLang="en-US"/>
          </a:p>
        </p:txBody>
      </p:sp>
      <p:sp>
        <p:nvSpPr>
          <p:cNvPr id="16" name="标题 1"/>
          <p:cNvSpPr txBox="1"/>
          <p:nvPr/>
        </p:nvSpPr>
        <p:spPr>
          <a:xfrm flipH="1">
            <a:off x="364224" y="345164"/>
            <a:ext cx="308616" cy="617231"/>
          </a:xfrm>
          <a:prstGeom prst="parallelogram">
            <a:avLst>
              <a:gd name="adj" fmla="val 70531"/>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cxnSp>
        <p:nvCxnSpPr>
          <p:cNvPr id="17" name="标题 1"/>
          <p:cNvCxnSpPr/>
          <p:nvPr/>
        </p:nvCxnSpPr>
        <p:spPr>
          <a:xfrm rot="4260000">
            <a:off x="66419" y="317500"/>
            <a:ext cx="702020" cy="709440"/>
          </a:xfrm>
          <a:prstGeom prst="line">
            <a:avLst/>
          </a:prstGeom>
          <a:noFill/>
          <a:ln w="15875" cap="sq">
            <a:solidFill>
              <a:schemeClr val="accent1"/>
            </a:solidFill>
            <a:miter/>
          </a:ln>
        </p:spPr>
      </p:cxnSp>
      <p:cxnSp>
        <p:nvCxnSpPr>
          <p:cNvPr id="18" name="标题 1"/>
          <p:cNvCxnSpPr/>
          <p:nvPr/>
        </p:nvCxnSpPr>
        <p:spPr>
          <a:xfrm>
            <a:off x="537291" y="1012331"/>
            <a:ext cx="11706748" cy="0"/>
          </a:xfrm>
          <a:prstGeom prst="line">
            <a:avLst/>
          </a:prstGeom>
          <a:noFill/>
          <a:ln w="15875" cap="sq">
            <a:solidFill>
              <a:schemeClr val="accent1"/>
            </a:solidFill>
            <a:miter/>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20246349">
            <a:off x="-45371" y="6243250"/>
            <a:ext cx="932190" cy="825147"/>
          </a:xfrm>
          <a:custGeom>
            <a:avLst/>
            <a:gdLst>
              <a:gd name="connsiteX0" fmla="*/ 753416 w 932190"/>
              <a:gd name="connsiteY0" fmla="*/ 23003 h 825147"/>
              <a:gd name="connsiteX1" fmla="*/ 932190 w 932190"/>
              <a:gd name="connsiteY1" fmla="*/ 292711 h 825147"/>
              <a:gd name="connsiteX2" fmla="*/ 932190 w 932190"/>
              <a:gd name="connsiteY2" fmla="*/ 825147 h 825147"/>
              <a:gd name="connsiteX3" fmla="*/ 0 w 932190"/>
              <a:gd name="connsiteY3" fmla="*/ 437861 h 825147"/>
              <a:gd name="connsiteX4" fmla="*/ 181913 w 932190"/>
              <a:gd name="connsiteY4" fmla="*/ 0 h 825147"/>
              <a:gd name="connsiteX5" fmla="*/ 639479 w 932190"/>
              <a:gd name="connsiteY5" fmla="*/ 0 h 825147"/>
              <a:gd name="connsiteX6" fmla="*/ 753416 w 932190"/>
              <a:gd name="connsiteY6" fmla="*/ 23003 h 825147"/>
            </a:gdLst>
            <a:ahLst/>
            <a:cxnLst/>
            <a:rect l="l" t="t" r="r" b="b"/>
            <a:pathLst>
              <a:path w="932190" h="825147">
                <a:moveTo>
                  <a:pt x="753416" y="23003"/>
                </a:moveTo>
                <a:cubicBezTo>
                  <a:pt x="858474" y="67439"/>
                  <a:pt x="932190" y="171466"/>
                  <a:pt x="932190" y="292711"/>
                </a:cubicBezTo>
                <a:lnTo>
                  <a:pt x="932190" y="825147"/>
                </a:lnTo>
                <a:lnTo>
                  <a:pt x="0" y="437861"/>
                </a:lnTo>
                <a:lnTo>
                  <a:pt x="181913" y="0"/>
                </a:lnTo>
                <a:lnTo>
                  <a:pt x="639479" y="0"/>
                </a:lnTo>
                <a:cubicBezTo>
                  <a:pt x="679894" y="0"/>
                  <a:pt x="718396" y="8191"/>
                  <a:pt x="753416" y="23003"/>
                </a:cubicBezTo>
                <a:close/>
              </a:path>
            </a:pathLst>
          </a:custGeom>
          <a:gradFill>
            <a:gsLst>
              <a:gs pos="0">
                <a:schemeClr val="accent1">
                  <a:lumMod val="60000"/>
                  <a:lumOff val="40000"/>
                </a:schemeClr>
              </a:gs>
              <a:gs pos="100000">
                <a:schemeClr val="accent1"/>
              </a:gs>
            </a:gsLst>
            <a:lin ang="18900000" scaled="0"/>
          </a:gradFill>
          <a:ln w="1905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18873197">
            <a:off x="10600017" y="6034102"/>
            <a:ext cx="1064420" cy="1414162"/>
          </a:xfrm>
          <a:custGeom>
            <a:avLst/>
            <a:gdLst>
              <a:gd name="connsiteX0" fmla="*/ 901631 w 1064420"/>
              <a:gd name="connsiteY0" fmla="*/ 162789 h 1414162"/>
              <a:gd name="connsiteX1" fmla="*/ 1064420 w 1064420"/>
              <a:gd name="connsiteY1" fmla="*/ 555797 h 1414162"/>
              <a:gd name="connsiteX2" fmla="*/ 1064419 w 1064420"/>
              <a:gd name="connsiteY2" fmla="*/ 1414162 h 1414162"/>
              <a:gd name="connsiteX3" fmla="*/ 0 w 1064420"/>
              <a:gd name="connsiteY3" fmla="*/ 333014 h 1414162"/>
              <a:gd name="connsiteX4" fmla="*/ 47747 w 1064420"/>
              <a:gd name="connsiteY4" fmla="*/ 245046 h 1414162"/>
              <a:gd name="connsiteX5" fmla="*/ 508623 w 1064420"/>
              <a:gd name="connsiteY5" fmla="*/ 0 h 1414162"/>
              <a:gd name="connsiteX6" fmla="*/ 901631 w 1064420"/>
              <a:gd name="connsiteY6" fmla="*/ 162789 h 1414162"/>
            </a:gdLst>
            <a:ahLst/>
            <a:cxnLst/>
            <a:rect l="l" t="t" r="r" b="b"/>
            <a:pathLst>
              <a:path w="1064420" h="1414162">
                <a:moveTo>
                  <a:pt x="901631" y="162789"/>
                </a:moveTo>
                <a:cubicBezTo>
                  <a:pt x="1002210" y="263369"/>
                  <a:pt x="1064420" y="402318"/>
                  <a:pt x="1064420" y="555797"/>
                </a:cubicBezTo>
                <a:lnTo>
                  <a:pt x="1064419" y="1414162"/>
                </a:lnTo>
                <a:lnTo>
                  <a:pt x="0" y="333014"/>
                </a:lnTo>
                <a:lnTo>
                  <a:pt x="47747" y="245046"/>
                </a:lnTo>
                <a:cubicBezTo>
                  <a:pt x="147628" y="97203"/>
                  <a:pt x="316774" y="-1"/>
                  <a:pt x="508623" y="0"/>
                </a:cubicBezTo>
                <a:cubicBezTo>
                  <a:pt x="662102" y="0"/>
                  <a:pt x="801052" y="62210"/>
                  <a:pt x="901631" y="162789"/>
                </a:cubicBezTo>
                <a:close/>
              </a:path>
            </a:pathLst>
          </a:custGeom>
          <a:gradFill>
            <a:gsLst>
              <a:gs pos="0">
                <a:schemeClr val="accent1">
                  <a:lumMod val="60000"/>
                  <a:lumOff val="40000"/>
                </a:schemeClr>
              </a:gs>
              <a:gs pos="100000">
                <a:schemeClr val="accent1"/>
              </a:gs>
            </a:gsLst>
            <a:lin ang="18900000" scaled="0"/>
          </a:gradFill>
          <a:ln w="1905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0" y="3675017"/>
            <a:ext cx="12192000" cy="3182984"/>
          </a:xfrm>
          <a:custGeom>
            <a:avLst/>
            <a:gdLst>
              <a:gd name="connsiteX0" fmla="*/ 965225 w 12187146"/>
              <a:gd name="connsiteY0" fmla="*/ 0 h 2427924"/>
              <a:gd name="connsiteX1" fmla="*/ 11221921 w 12187146"/>
              <a:gd name="connsiteY1" fmla="*/ 0 h 2427924"/>
              <a:gd name="connsiteX2" fmla="*/ 12187146 w 12187146"/>
              <a:gd name="connsiteY2" fmla="*/ 965225 h 2427924"/>
              <a:gd name="connsiteX3" fmla="*/ 12187146 w 12187146"/>
              <a:gd name="connsiteY3" fmla="*/ 2427924 h 2427924"/>
              <a:gd name="connsiteX4" fmla="*/ 0 w 12187146"/>
              <a:gd name="connsiteY4" fmla="*/ 2427924 h 2427924"/>
              <a:gd name="connsiteX5" fmla="*/ 0 w 12187146"/>
              <a:gd name="connsiteY5" fmla="*/ 965225 h 2427924"/>
              <a:gd name="connsiteX6" fmla="*/ 965225 w 12187146"/>
              <a:gd name="connsiteY6" fmla="*/ 0 h 2427924"/>
            </a:gdLst>
            <a:ahLst/>
            <a:cxnLst/>
            <a:rect l="l" t="t" r="r" b="b"/>
            <a:pathLst>
              <a:path w="12187146" h="2427924">
                <a:moveTo>
                  <a:pt x="965225" y="0"/>
                </a:moveTo>
                <a:lnTo>
                  <a:pt x="11221921" y="0"/>
                </a:lnTo>
                <a:cubicBezTo>
                  <a:pt x="11755000" y="0"/>
                  <a:pt x="12187146" y="432146"/>
                  <a:pt x="12187146" y="965225"/>
                </a:cubicBezTo>
                <a:lnTo>
                  <a:pt x="12187146" y="2427924"/>
                </a:lnTo>
                <a:lnTo>
                  <a:pt x="0" y="2427924"/>
                </a:lnTo>
                <a:lnTo>
                  <a:pt x="0" y="965225"/>
                </a:lnTo>
                <a:cubicBezTo>
                  <a:pt x="0" y="432146"/>
                  <a:pt x="432146" y="0"/>
                  <a:pt x="965225" y="0"/>
                </a:cubicBezTo>
                <a:close/>
              </a:path>
            </a:pathLst>
          </a:custGeom>
          <a:solidFill>
            <a:schemeClr val="accent1"/>
          </a:solidFill>
          <a:ln w="3175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1213722" y="4731850"/>
            <a:ext cx="4532914" cy="1260010"/>
          </a:xfrm>
          <a:prstGeom prst="rect">
            <a:avLst/>
          </a:prstGeom>
          <a:noFill/>
          <a:ln>
            <a:noFill/>
          </a:ln>
        </p:spPr>
        <p:txBody>
          <a:bodyPr vert="horz" wrap="square" lIns="0" tIns="0" rIns="0" bIns="0" rtlCol="0" anchor="t"/>
          <a:lstStyle/>
          <a:p>
            <a:pPr algn="ctr"/>
            <a:r>
              <a:rPr kumimoji="1" lang="en-US" altLang="zh-CN" sz="1143">
                <a:ln w="12700">
                  <a:noFill/>
                </a:ln>
                <a:solidFill>
                  <a:srgbClr val="FFFFFF">
                    <a:alpha val="100000"/>
                  </a:srgbClr>
                </a:solidFill>
                <a:latin typeface="SourceHanSerifJP-Regular"/>
                <a:ea typeface="SourceHanSerifJP-Regular"/>
                <a:cs typeface="SourceHanSerifJP-Regular"/>
              </a:rPr>
              <a:t>Pythonは、アプリケーションのロジックを担当する主要なプログラミング言語として選ばれています。その理由は、Pythonが持つ高い柔軟性と豊富なライブラリの存在です。
アプリケーションの重要な部分、例えばパスワード生成のアルゴリズムやデータベース操作は、全てPythonでコーディングされています。</a:t>
            </a:r>
            <a:endParaRPr kumimoji="1" lang="zh-CN" altLang="en-US"/>
          </a:p>
        </p:txBody>
      </p:sp>
      <p:pic>
        <p:nvPicPr>
          <p:cNvPr id="6" name="図 5"/>
          <p:cNvPicPr>
            <a:picLocks noChangeAspect="1"/>
          </p:cNvPicPr>
          <p:nvPr/>
        </p:nvPicPr>
        <p:blipFill>
          <a:blip r:embed="rId2">
            <a:alphaModFix/>
          </a:blip>
          <a:srcRect/>
          <a:stretch>
            <a:fillRect/>
          </a:stretch>
        </p:blipFill>
        <p:spPr>
          <a:xfrm>
            <a:off x="1092179" y="1390290"/>
            <a:ext cx="4775998" cy="3188456"/>
          </a:xfrm>
          <a:custGeom>
            <a:avLst/>
            <a:gdLst/>
            <a:ahLst/>
            <a:cxnLst/>
            <a:rect l="l" t="t" r="r" b="b"/>
            <a:pathLst>
              <a:path w="4775998" h="3188456">
                <a:moveTo>
                  <a:pt x="270158" y="0"/>
                </a:moveTo>
                <a:lnTo>
                  <a:pt x="4505840" y="0"/>
                </a:lnTo>
                <a:cubicBezTo>
                  <a:pt x="4655044" y="0"/>
                  <a:pt x="4775998" y="120954"/>
                  <a:pt x="4775998" y="270158"/>
                </a:cubicBezTo>
                <a:lnTo>
                  <a:pt x="4775998" y="2918298"/>
                </a:lnTo>
                <a:cubicBezTo>
                  <a:pt x="4775998" y="3067502"/>
                  <a:pt x="4655044" y="3188456"/>
                  <a:pt x="4505840" y="3188456"/>
                </a:cubicBezTo>
                <a:lnTo>
                  <a:pt x="270158" y="3188456"/>
                </a:lnTo>
                <a:cubicBezTo>
                  <a:pt x="120954" y="3188456"/>
                  <a:pt x="0" y="3067502"/>
                  <a:pt x="0" y="2918298"/>
                </a:cubicBezTo>
                <a:lnTo>
                  <a:pt x="0" y="270158"/>
                </a:lnTo>
                <a:cubicBezTo>
                  <a:pt x="0" y="120954"/>
                  <a:pt x="120954" y="0"/>
                  <a:pt x="270158" y="0"/>
                </a:cubicBezTo>
                <a:close/>
              </a:path>
            </a:pathLst>
          </a:custGeom>
          <a:noFill/>
          <a:ln>
            <a:noFill/>
          </a:ln>
        </p:spPr>
      </p:pic>
      <p:sp>
        <p:nvSpPr>
          <p:cNvPr id="7" name="标题 1"/>
          <p:cNvSpPr txBox="1"/>
          <p:nvPr/>
        </p:nvSpPr>
        <p:spPr>
          <a:xfrm>
            <a:off x="1092179" y="3977249"/>
            <a:ext cx="4775998" cy="601497"/>
          </a:xfrm>
          <a:custGeom>
            <a:avLst/>
            <a:gdLst>
              <a:gd name="connsiteX0" fmla="*/ 0 w 4775998"/>
              <a:gd name="connsiteY0" fmla="*/ 0 h 601497"/>
              <a:gd name="connsiteX1" fmla="*/ 4775998 w 4775998"/>
              <a:gd name="connsiteY1" fmla="*/ 0 h 601497"/>
              <a:gd name="connsiteX2" fmla="*/ 4775998 w 4775998"/>
              <a:gd name="connsiteY2" fmla="*/ 331339 h 601497"/>
              <a:gd name="connsiteX3" fmla="*/ 4505840 w 4775998"/>
              <a:gd name="connsiteY3" fmla="*/ 601497 h 601497"/>
              <a:gd name="connsiteX4" fmla="*/ 270158 w 4775998"/>
              <a:gd name="connsiteY4" fmla="*/ 601497 h 601497"/>
              <a:gd name="connsiteX5" fmla="*/ 0 w 4775998"/>
              <a:gd name="connsiteY5" fmla="*/ 331339 h 601497"/>
              <a:gd name="connsiteX6" fmla="*/ 0 w 4775998"/>
              <a:gd name="connsiteY6" fmla="*/ 0 h 601497"/>
            </a:gdLst>
            <a:ahLst/>
            <a:cxnLst/>
            <a:rect l="l" t="t" r="r" b="b"/>
            <a:pathLst>
              <a:path w="4775998" h="601497">
                <a:moveTo>
                  <a:pt x="0" y="0"/>
                </a:moveTo>
                <a:lnTo>
                  <a:pt x="4775998" y="0"/>
                </a:lnTo>
                <a:lnTo>
                  <a:pt x="4775998" y="331339"/>
                </a:lnTo>
                <a:cubicBezTo>
                  <a:pt x="4775998" y="480543"/>
                  <a:pt x="4655044" y="601497"/>
                  <a:pt x="4505840" y="601497"/>
                </a:cubicBezTo>
                <a:lnTo>
                  <a:pt x="270158" y="601497"/>
                </a:lnTo>
                <a:cubicBezTo>
                  <a:pt x="120954" y="601497"/>
                  <a:pt x="0" y="480543"/>
                  <a:pt x="0" y="331339"/>
                </a:cubicBezTo>
                <a:lnTo>
                  <a:pt x="0" y="0"/>
                </a:lnTo>
                <a:close/>
              </a:path>
            </a:pathLst>
          </a:custGeom>
          <a:solidFill>
            <a:schemeClr val="bg1"/>
          </a:solidFill>
          <a:ln w="3175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1420135" y="4058194"/>
            <a:ext cx="4120086" cy="452846"/>
          </a:xfrm>
          <a:prstGeom prst="rect">
            <a:avLst/>
          </a:prstGeom>
          <a:noFill/>
          <a:ln>
            <a:noFill/>
          </a:ln>
        </p:spPr>
        <p:txBody>
          <a:bodyPr vert="horz" wrap="square" lIns="0" tIns="0" rIns="0" bIns="0" rtlCol="0" anchor="ctr"/>
          <a:lstStyle/>
          <a:p>
            <a:pPr algn="ctr"/>
            <a:r>
              <a:rPr kumimoji="1" lang="en-US" altLang="zh-CN" sz="1600" dirty="0">
                <a:ln w="12700">
                  <a:noFill/>
                </a:ln>
                <a:solidFill>
                  <a:srgbClr val="000000">
                    <a:alpha val="100000"/>
                  </a:srgbClr>
                </a:solidFill>
                <a:latin typeface="SourceHanSerifJP-Bold"/>
                <a:ea typeface="SourceHanSerifJP-Bold"/>
                <a:cs typeface="SourceHanSerifJP-Bold"/>
              </a:rPr>
              <a:t>Python: </a:t>
            </a:r>
            <a:r>
              <a:rPr kumimoji="1" lang="en-US" altLang="zh-CN" sz="1600">
                <a:ln w="12700">
                  <a:noFill/>
                </a:ln>
                <a:solidFill>
                  <a:srgbClr val="000000">
                    <a:alpha val="100000"/>
                  </a:srgbClr>
                </a:solidFill>
                <a:latin typeface="SourceHanSerifJP-Bold"/>
                <a:ea typeface="SourceHanSerifJP-Bold"/>
                <a:cs typeface="SourceHanSerifJP-Bold"/>
              </a:rPr>
              <a:t>アプリケーションロジック</a:t>
            </a:r>
            <a:endParaRPr kumimoji="1" lang="zh-CN" altLang="en-US" dirty="0"/>
          </a:p>
        </p:txBody>
      </p:sp>
      <p:pic>
        <p:nvPicPr>
          <p:cNvPr id="9" name="図 8"/>
          <p:cNvPicPr>
            <a:picLocks noChangeAspect="1"/>
          </p:cNvPicPr>
          <p:nvPr/>
        </p:nvPicPr>
        <p:blipFill>
          <a:blip r:embed="rId3">
            <a:alphaModFix/>
          </a:blip>
          <a:srcRect/>
          <a:stretch>
            <a:fillRect/>
          </a:stretch>
        </p:blipFill>
        <p:spPr>
          <a:xfrm>
            <a:off x="6353178" y="1390290"/>
            <a:ext cx="4775998" cy="3188456"/>
          </a:xfrm>
          <a:custGeom>
            <a:avLst/>
            <a:gdLst/>
            <a:ahLst/>
            <a:cxnLst/>
            <a:rect l="l" t="t" r="r" b="b"/>
            <a:pathLst>
              <a:path w="4775998" h="3188456">
                <a:moveTo>
                  <a:pt x="270158" y="0"/>
                </a:moveTo>
                <a:lnTo>
                  <a:pt x="4505840" y="0"/>
                </a:lnTo>
                <a:cubicBezTo>
                  <a:pt x="4655044" y="0"/>
                  <a:pt x="4775998" y="120954"/>
                  <a:pt x="4775998" y="270158"/>
                </a:cubicBezTo>
                <a:lnTo>
                  <a:pt x="4775998" y="2918298"/>
                </a:lnTo>
                <a:cubicBezTo>
                  <a:pt x="4775998" y="3067502"/>
                  <a:pt x="4655044" y="3188456"/>
                  <a:pt x="4505840" y="3188456"/>
                </a:cubicBezTo>
                <a:lnTo>
                  <a:pt x="270158" y="3188456"/>
                </a:lnTo>
                <a:cubicBezTo>
                  <a:pt x="120954" y="3188456"/>
                  <a:pt x="0" y="3067502"/>
                  <a:pt x="0" y="2918298"/>
                </a:cubicBezTo>
                <a:lnTo>
                  <a:pt x="0" y="270158"/>
                </a:lnTo>
                <a:cubicBezTo>
                  <a:pt x="0" y="120954"/>
                  <a:pt x="120954" y="0"/>
                  <a:pt x="270158" y="0"/>
                </a:cubicBezTo>
                <a:close/>
              </a:path>
            </a:pathLst>
          </a:custGeom>
          <a:noFill/>
          <a:ln>
            <a:noFill/>
          </a:ln>
        </p:spPr>
      </p:pic>
      <p:sp>
        <p:nvSpPr>
          <p:cNvPr id="10" name="标题 1"/>
          <p:cNvSpPr txBox="1"/>
          <p:nvPr/>
        </p:nvSpPr>
        <p:spPr>
          <a:xfrm>
            <a:off x="6353178" y="3977249"/>
            <a:ext cx="4775998" cy="601497"/>
          </a:xfrm>
          <a:custGeom>
            <a:avLst/>
            <a:gdLst>
              <a:gd name="connsiteX0" fmla="*/ 0 w 4775998"/>
              <a:gd name="connsiteY0" fmla="*/ 0 h 601497"/>
              <a:gd name="connsiteX1" fmla="*/ 4775998 w 4775998"/>
              <a:gd name="connsiteY1" fmla="*/ 0 h 601497"/>
              <a:gd name="connsiteX2" fmla="*/ 4775998 w 4775998"/>
              <a:gd name="connsiteY2" fmla="*/ 331339 h 601497"/>
              <a:gd name="connsiteX3" fmla="*/ 4505840 w 4775998"/>
              <a:gd name="connsiteY3" fmla="*/ 601497 h 601497"/>
              <a:gd name="connsiteX4" fmla="*/ 270158 w 4775998"/>
              <a:gd name="connsiteY4" fmla="*/ 601497 h 601497"/>
              <a:gd name="connsiteX5" fmla="*/ 0 w 4775998"/>
              <a:gd name="connsiteY5" fmla="*/ 331339 h 601497"/>
              <a:gd name="connsiteX6" fmla="*/ 0 w 4775998"/>
              <a:gd name="connsiteY6" fmla="*/ 0 h 601497"/>
            </a:gdLst>
            <a:ahLst/>
            <a:cxnLst/>
            <a:rect l="l" t="t" r="r" b="b"/>
            <a:pathLst>
              <a:path w="4775998" h="601497">
                <a:moveTo>
                  <a:pt x="0" y="0"/>
                </a:moveTo>
                <a:lnTo>
                  <a:pt x="4775998" y="0"/>
                </a:lnTo>
                <a:lnTo>
                  <a:pt x="4775998" y="331339"/>
                </a:lnTo>
                <a:cubicBezTo>
                  <a:pt x="4775998" y="480543"/>
                  <a:pt x="4655044" y="601497"/>
                  <a:pt x="4505840" y="601497"/>
                </a:cubicBezTo>
                <a:lnTo>
                  <a:pt x="270158" y="601497"/>
                </a:lnTo>
                <a:cubicBezTo>
                  <a:pt x="120954" y="601497"/>
                  <a:pt x="0" y="480543"/>
                  <a:pt x="0" y="331339"/>
                </a:cubicBezTo>
                <a:lnTo>
                  <a:pt x="0" y="0"/>
                </a:lnTo>
                <a:close/>
              </a:path>
            </a:pathLst>
          </a:custGeom>
          <a:solidFill>
            <a:schemeClr val="bg1"/>
          </a:solidFill>
          <a:ln w="3175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6681134" y="4058194"/>
            <a:ext cx="4120086" cy="452846"/>
          </a:xfrm>
          <a:prstGeom prst="rect">
            <a:avLst/>
          </a:prstGeom>
          <a:noFill/>
          <a:ln>
            <a:noFill/>
          </a:ln>
        </p:spPr>
        <p:txBody>
          <a:bodyPr vert="horz" wrap="square" lIns="0" tIns="0" rIns="0" bIns="0" rtlCol="0" anchor="ctr"/>
          <a:lstStyle/>
          <a:p>
            <a:pPr algn="ctr"/>
            <a:r>
              <a:rPr kumimoji="1" lang="en-US" altLang="zh-CN" sz="1600">
                <a:ln w="12700">
                  <a:noFill/>
                </a:ln>
                <a:solidFill>
                  <a:srgbClr val="000000">
                    <a:alpha val="100000"/>
                  </a:srgbClr>
                </a:solidFill>
                <a:latin typeface="SourceHanSerifJP-Bold"/>
                <a:ea typeface="SourceHanSerifJP-Bold"/>
                <a:cs typeface="SourceHanSerifJP-Bold"/>
              </a:rPr>
              <a:t>VBA: Excelとの連携</a:t>
            </a:r>
            <a:endParaRPr kumimoji="1" lang="zh-CN" altLang="en-US"/>
          </a:p>
        </p:txBody>
      </p:sp>
      <p:sp>
        <p:nvSpPr>
          <p:cNvPr id="12" name="标题 1"/>
          <p:cNvSpPr txBox="1"/>
          <p:nvPr/>
        </p:nvSpPr>
        <p:spPr>
          <a:xfrm>
            <a:off x="6474721" y="4731850"/>
            <a:ext cx="4532914" cy="1260010"/>
          </a:xfrm>
          <a:prstGeom prst="rect">
            <a:avLst/>
          </a:prstGeom>
          <a:noFill/>
          <a:ln>
            <a:noFill/>
          </a:ln>
        </p:spPr>
        <p:txBody>
          <a:bodyPr vert="horz" wrap="square" lIns="0" tIns="0" rIns="0" bIns="0" rtlCol="0" anchor="t"/>
          <a:lstStyle/>
          <a:p>
            <a:pPr algn="ctr"/>
            <a:r>
              <a:rPr kumimoji="1" lang="en-US" altLang="zh-CN" sz="1143">
                <a:ln w="12700">
                  <a:noFill/>
                </a:ln>
                <a:solidFill>
                  <a:srgbClr val="FFFFFF">
                    <a:alpha val="100000"/>
                  </a:srgbClr>
                </a:solidFill>
                <a:latin typeface="SourceHanSerifJP-Regular"/>
                <a:ea typeface="SourceHanSerifJP-Regular"/>
                <a:cs typeface="SourceHanSerifJP-Regular"/>
              </a:rPr>
              <a:t>Excelとアプリケーションを連携させる部分にはVBAが使用されています。VBAを活用することで、生成されたパスワードをExcelシートに自動的に出力し、その後の管理が容易になります。
また、VBAによってExcelでのデータ操作が効率的に行えるようになり、ユーザーの利便性をさらに高めます。</a:t>
            </a:r>
            <a:endParaRPr kumimoji="1" lang="zh-CN" altLang="en-US"/>
          </a:p>
        </p:txBody>
      </p:sp>
      <p:sp>
        <p:nvSpPr>
          <p:cNvPr id="13" name="标题 1"/>
          <p:cNvSpPr txBox="1"/>
          <p:nvPr/>
        </p:nvSpPr>
        <p:spPr>
          <a:xfrm>
            <a:off x="788020" y="398011"/>
            <a:ext cx="10730880" cy="432000"/>
          </a:xfrm>
          <a:prstGeom prst="rect">
            <a:avLst/>
          </a:prstGeom>
          <a:noFill/>
          <a:ln>
            <a:noFill/>
          </a:ln>
        </p:spPr>
        <p:txBody>
          <a:bodyPr vert="horz" wrap="square" lIns="0" tIns="0" rIns="0" bIns="0" rtlCol="0" anchor="ctr"/>
          <a:lstStyle/>
          <a:p>
            <a:pPr algn="l"/>
            <a:r>
              <a:rPr kumimoji="1" lang="en-US" altLang="zh-CN" sz="3200">
                <a:ln w="12700">
                  <a:noFill/>
                </a:ln>
                <a:solidFill>
                  <a:srgbClr val="262626">
                    <a:alpha val="100000"/>
                  </a:srgbClr>
                </a:solidFill>
                <a:latin typeface="SourceHanSerifJP-Bold"/>
                <a:ea typeface="SourceHanSerifJP-Bold"/>
                <a:cs typeface="SourceHanSerifJP-Bold"/>
              </a:rPr>
              <a:t>技術スタック</a:t>
            </a:r>
            <a:endParaRPr kumimoji="1" lang="zh-CN" altLang="en-US"/>
          </a:p>
        </p:txBody>
      </p:sp>
      <p:sp>
        <p:nvSpPr>
          <p:cNvPr id="14" name="标题 1"/>
          <p:cNvSpPr txBox="1"/>
          <p:nvPr/>
        </p:nvSpPr>
        <p:spPr>
          <a:xfrm flipH="1">
            <a:off x="364224" y="345164"/>
            <a:ext cx="308616" cy="617231"/>
          </a:xfrm>
          <a:prstGeom prst="parallelogram">
            <a:avLst>
              <a:gd name="adj" fmla="val 70531"/>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cxnSp>
        <p:nvCxnSpPr>
          <p:cNvPr id="15" name="标题 1"/>
          <p:cNvCxnSpPr/>
          <p:nvPr/>
        </p:nvCxnSpPr>
        <p:spPr>
          <a:xfrm rot="4260000">
            <a:off x="66419" y="317500"/>
            <a:ext cx="702020" cy="709440"/>
          </a:xfrm>
          <a:prstGeom prst="line">
            <a:avLst/>
          </a:prstGeom>
          <a:noFill/>
          <a:ln w="15875" cap="sq">
            <a:solidFill>
              <a:schemeClr val="accent1"/>
            </a:solidFill>
            <a:miter/>
          </a:ln>
        </p:spPr>
      </p:cxnSp>
      <p:cxnSp>
        <p:nvCxnSpPr>
          <p:cNvPr id="16" name="标题 1"/>
          <p:cNvCxnSpPr/>
          <p:nvPr/>
        </p:nvCxnSpPr>
        <p:spPr>
          <a:xfrm>
            <a:off x="537291" y="1012331"/>
            <a:ext cx="11706748" cy="0"/>
          </a:xfrm>
          <a:prstGeom prst="line">
            <a:avLst/>
          </a:prstGeom>
          <a:noFill/>
          <a:ln w="15875" cap="sq">
            <a:solidFill>
              <a:schemeClr val="accent1"/>
            </a:solidFill>
            <a:miter/>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846027" y="4631058"/>
            <a:ext cx="3680952" cy="336141"/>
          </a:xfrm>
          <a:prstGeom prst="roundRect">
            <a:avLst>
              <a:gd name="adj" fmla="val 50000"/>
            </a:avLst>
          </a:prstGeom>
          <a:solidFill>
            <a:schemeClr val="tx1">
              <a:lumMod val="65000"/>
              <a:lumOff val="35000"/>
            </a:schemeClr>
          </a:solidFill>
          <a:ln w="1905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19361350">
            <a:off x="7228665" y="2039396"/>
            <a:ext cx="5751286" cy="5679032"/>
          </a:xfrm>
          <a:custGeom>
            <a:avLst/>
            <a:gdLst>
              <a:gd name="connsiteX0" fmla="*/ 5435542 w 5751286"/>
              <a:gd name="connsiteY0" fmla="*/ 122307 h 5679032"/>
              <a:gd name="connsiteX1" fmla="*/ 5751286 w 5751286"/>
              <a:gd name="connsiteY1" fmla="*/ 716150 h 5679032"/>
              <a:gd name="connsiteX2" fmla="*/ 5751286 w 5751286"/>
              <a:gd name="connsiteY2" fmla="*/ 2510422 h 5679032"/>
              <a:gd name="connsiteX3" fmla="*/ 3336505 w 5751286"/>
              <a:gd name="connsiteY3" fmla="*/ 5679032 h 5679032"/>
              <a:gd name="connsiteX4" fmla="*/ 0 w 5751286"/>
              <a:gd name="connsiteY4" fmla="*/ 3136299 h 5679032"/>
              <a:gd name="connsiteX5" fmla="*/ 0 w 5751286"/>
              <a:gd name="connsiteY5" fmla="*/ 716150 h 5679032"/>
              <a:gd name="connsiteX6" fmla="*/ 716150 w 5751286"/>
              <a:gd name="connsiteY6" fmla="*/ 0 h 5679032"/>
              <a:gd name="connsiteX7" fmla="*/ 5035136 w 5751286"/>
              <a:gd name="connsiteY7" fmla="*/ 0 h 5679032"/>
              <a:gd name="connsiteX8" fmla="*/ 5435542 w 5751286"/>
              <a:gd name="connsiteY8" fmla="*/ 122307 h 5679032"/>
            </a:gdLst>
            <a:ahLst/>
            <a:cxnLst/>
            <a:rect l="l" t="t" r="r" b="b"/>
            <a:pathLst>
              <a:path w="5751286" h="5679032">
                <a:moveTo>
                  <a:pt x="5435542" y="122307"/>
                </a:moveTo>
                <a:cubicBezTo>
                  <a:pt x="5626039" y="251004"/>
                  <a:pt x="5751285" y="468950"/>
                  <a:pt x="5751286" y="716150"/>
                </a:cubicBezTo>
                <a:lnTo>
                  <a:pt x="5751286" y="2510422"/>
                </a:lnTo>
                <a:lnTo>
                  <a:pt x="3336505" y="5679032"/>
                </a:lnTo>
                <a:lnTo>
                  <a:pt x="0" y="3136299"/>
                </a:lnTo>
                <a:lnTo>
                  <a:pt x="0" y="716150"/>
                </a:lnTo>
                <a:cubicBezTo>
                  <a:pt x="0" y="320632"/>
                  <a:pt x="320631" y="0"/>
                  <a:pt x="716150" y="0"/>
                </a:cubicBezTo>
                <a:lnTo>
                  <a:pt x="5035136" y="0"/>
                </a:lnTo>
                <a:cubicBezTo>
                  <a:pt x="5183455" y="0"/>
                  <a:pt x="5321244" y="45089"/>
                  <a:pt x="5435542" y="122307"/>
                </a:cubicBezTo>
                <a:close/>
              </a:path>
            </a:pathLst>
          </a:custGeom>
          <a:gradFill>
            <a:gsLst>
              <a:gs pos="0">
                <a:schemeClr val="accent1">
                  <a:lumMod val="60000"/>
                  <a:lumOff val="40000"/>
                </a:schemeClr>
              </a:gs>
              <a:gs pos="100000">
                <a:schemeClr val="accent1"/>
              </a:gs>
            </a:gsLst>
            <a:lin ang="13500000" scaled="0"/>
          </a:gradFill>
          <a:ln w="19050" cap="sq">
            <a:noFill/>
            <a:miter/>
          </a:ln>
        </p:spPr>
        <p:txBody>
          <a:bodyPr vert="horz" wrap="square" lIns="91440" tIns="45720" rIns="91440" bIns="45720" rtlCol="0" anchor="ctr"/>
          <a:lstStyle/>
          <a:p>
            <a:pPr algn="ctr"/>
            <a:endParaRPr kumimoji="1" lang="zh-CN" altLang="en-US"/>
          </a:p>
        </p:txBody>
      </p:sp>
      <p:pic>
        <p:nvPicPr>
          <p:cNvPr id="4" name="図 3"/>
          <p:cNvPicPr>
            <a:picLocks noChangeAspect="1"/>
          </p:cNvPicPr>
          <p:nvPr/>
        </p:nvPicPr>
        <p:blipFill>
          <a:blip r:embed="rId2">
            <a:alphaModFix/>
          </a:blip>
          <a:srcRect l="17161" r="17161"/>
          <a:stretch>
            <a:fillRect/>
          </a:stretch>
        </p:blipFill>
        <p:spPr>
          <a:xfrm>
            <a:off x="6440714" y="2"/>
            <a:ext cx="5751286" cy="4907643"/>
          </a:xfrm>
          <a:custGeom>
            <a:avLst/>
            <a:gdLst/>
            <a:ahLst/>
            <a:cxnLst/>
            <a:rect l="l" t="t" r="r" b="b"/>
            <a:pathLst>
              <a:path w="5753100" h="4902200">
                <a:moveTo>
                  <a:pt x="153303" y="0"/>
                </a:moveTo>
                <a:lnTo>
                  <a:pt x="5751286" y="0"/>
                </a:lnTo>
                <a:lnTo>
                  <a:pt x="5751286" y="4398265"/>
                </a:lnTo>
                <a:lnTo>
                  <a:pt x="5671617" y="4444074"/>
                </a:lnTo>
                <a:cubicBezTo>
                  <a:pt x="5127395" y="4739713"/>
                  <a:pt x="4503730" y="4907643"/>
                  <a:pt x="3840843" y="4907643"/>
                </a:cubicBezTo>
                <a:cubicBezTo>
                  <a:pt x="1719604" y="4907643"/>
                  <a:pt x="0" y="3188039"/>
                  <a:pt x="0" y="1066800"/>
                </a:cubicBezTo>
                <a:cubicBezTo>
                  <a:pt x="0" y="801645"/>
                  <a:pt x="26869" y="542766"/>
                  <a:pt x="78033" y="292736"/>
                </a:cubicBezTo>
                <a:close/>
              </a:path>
            </a:pathLst>
          </a:custGeom>
          <a:noFill/>
          <a:ln>
            <a:noFill/>
          </a:ln>
        </p:spPr>
      </p:pic>
      <p:sp>
        <p:nvSpPr>
          <p:cNvPr id="5" name="标题 1"/>
          <p:cNvSpPr txBox="1"/>
          <p:nvPr/>
        </p:nvSpPr>
        <p:spPr>
          <a:xfrm>
            <a:off x="6908799" y="4232414"/>
            <a:ext cx="596902" cy="596902"/>
          </a:xfrm>
          <a:prstGeom prst="ellipse">
            <a:avLst/>
          </a:prstGeom>
          <a:solidFill>
            <a:schemeClr val="bg1"/>
          </a:solidFill>
          <a:ln w="19050" cap="sq">
            <a:noFill/>
            <a:miter/>
          </a:ln>
          <a:effectLst>
            <a:outerShdw blurRad="393700" sx="102000" sy="102000" algn="ctr" rotWithShape="0">
              <a:schemeClr val="tx1">
                <a:alpha val="26000"/>
              </a:schemeClr>
            </a:outerShdw>
          </a:effectLst>
        </p:spPr>
        <p:txBody>
          <a:bodyPr vert="horz" wrap="square" lIns="91440" tIns="45720" rIns="91440" bIns="45720" rtlCol="0" anchor="ctr"/>
          <a:lstStyle/>
          <a:p>
            <a:pPr algn="ctr"/>
            <a:endParaRPr kumimoji="1" lang="zh-CN" altLang="en-US"/>
          </a:p>
        </p:txBody>
      </p:sp>
      <p:sp>
        <p:nvSpPr>
          <p:cNvPr id="6" name="标题 1"/>
          <p:cNvSpPr txBox="1"/>
          <p:nvPr/>
        </p:nvSpPr>
        <p:spPr>
          <a:xfrm>
            <a:off x="7054829" y="4378656"/>
            <a:ext cx="304843" cy="304419"/>
          </a:xfrm>
          <a:custGeom>
            <a:avLst/>
            <a:gdLst>
              <a:gd name="T0" fmla="*/ 6774 w 6837"/>
              <a:gd name="T1" fmla="*/ 3323 h 6838"/>
              <a:gd name="T2" fmla="*/ 175 w 6837"/>
              <a:gd name="T3" fmla="*/ 23 h 6838"/>
              <a:gd name="T4" fmla="*/ 39 w 6837"/>
              <a:gd name="T5" fmla="*/ 49 h 6838"/>
              <a:gd name="T6" fmla="*/ 29 w 6837"/>
              <a:gd name="T7" fmla="*/ 187 h 6838"/>
              <a:gd name="T8" fmla="*/ 2150 w 6837"/>
              <a:gd name="T9" fmla="*/ 3424 h 6838"/>
              <a:gd name="T10" fmla="*/ 29 w 6837"/>
              <a:gd name="T11" fmla="*/ 6662 h 6838"/>
              <a:gd name="T12" fmla="*/ 39 w 6837"/>
              <a:gd name="T13" fmla="*/ 6800 h 6838"/>
              <a:gd name="T14" fmla="*/ 124 w 6837"/>
              <a:gd name="T15" fmla="*/ 6838 h 6838"/>
              <a:gd name="T16" fmla="*/ 175 w 6837"/>
              <a:gd name="T17" fmla="*/ 6826 h 6838"/>
              <a:gd name="T18" fmla="*/ 6774 w 6837"/>
              <a:gd name="T19" fmla="*/ 3526 h 6838"/>
              <a:gd name="T20" fmla="*/ 6837 w 6837"/>
              <a:gd name="T21" fmla="*/ 3424 h 6838"/>
              <a:gd name="T22" fmla="*/ 6774 w 6837"/>
              <a:gd name="T23" fmla="*/ 3323 h 6838"/>
            </a:gdLst>
            <a:ahLst/>
            <a:cxnLst/>
            <a:rect l="0" t="0" r="r" b="b"/>
            <a:pathLst>
              <a:path w="6837" h="6838">
                <a:moveTo>
                  <a:pt x="6774" y="3323"/>
                </a:moveTo>
                <a:lnTo>
                  <a:pt x="175" y="23"/>
                </a:lnTo>
                <a:cubicBezTo>
                  <a:pt x="129" y="0"/>
                  <a:pt x="73" y="11"/>
                  <a:pt x="39" y="49"/>
                </a:cubicBezTo>
                <a:cubicBezTo>
                  <a:pt x="5" y="88"/>
                  <a:pt x="0" y="144"/>
                  <a:pt x="29" y="187"/>
                </a:cubicBezTo>
                <a:lnTo>
                  <a:pt x="2150" y="3424"/>
                </a:lnTo>
                <a:lnTo>
                  <a:pt x="29" y="6662"/>
                </a:lnTo>
                <a:cubicBezTo>
                  <a:pt x="0" y="6705"/>
                  <a:pt x="5" y="6761"/>
                  <a:pt x="39" y="6800"/>
                </a:cubicBezTo>
                <a:cubicBezTo>
                  <a:pt x="61" y="6824"/>
                  <a:pt x="92" y="6838"/>
                  <a:pt x="124" y="6838"/>
                </a:cubicBezTo>
                <a:cubicBezTo>
                  <a:pt x="141" y="6838"/>
                  <a:pt x="158" y="6834"/>
                  <a:pt x="175" y="6826"/>
                </a:cubicBezTo>
                <a:lnTo>
                  <a:pt x="6774" y="3526"/>
                </a:lnTo>
                <a:cubicBezTo>
                  <a:pt x="6812" y="3507"/>
                  <a:pt x="6837" y="3467"/>
                  <a:pt x="6837" y="3424"/>
                </a:cubicBezTo>
                <a:cubicBezTo>
                  <a:pt x="6837" y="3381"/>
                  <a:pt x="6812" y="3342"/>
                  <a:pt x="6774" y="3323"/>
                </a:cubicBezTo>
                <a:close/>
              </a:path>
            </a:pathLst>
          </a:custGeom>
          <a:solidFill>
            <a:schemeClr val="accent2"/>
          </a:solidFill>
          <a:ln w="1905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7955645" y="5067302"/>
            <a:ext cx="1160043" cy="607785"/>
          </a:xfrm>
          <a:custGeom>
            <a:avLst/>
            <a:gdLst>
              <a:gd name="connsiteX0" fmla="*/ 1132416 w 1160043"/>
              <a:gd name="connsiteY0" fmla="*/ 552531 h 607785"/>
              <a:gd name="connsiteX1" fmla="*/ 1160043 w 1160043"/>
              <a:gd name="connsiteY1" fmla="*/ 580158 h 607785"/>
              <a:gd name="connsiteX2" fmla="*/ 1132416 w 1160043"/>
              <a:gd name="connsiteY2" fmla="*/ 607785 h 607785"/>
              <a:gd name="connsiteX3" fmla="*/ 1104789 w 1160043"/>
              <a:gd name="connsiteY3" fmla="*/ 580158 h 607785"/>
              <a:gd name="connsiteX4" fmla="*/ 1132416 w 1160043"/>
              <a:gd name="connsiteY4" fmla="*/ 552531 h 607785"/>
              <a:gd name="connsiteX5" fmla="*/ 1021937 w 1160043"/>
              <a:gd name="connsiteY5" fmla="*/ 552531 h 607785"/>
              <a:gd name="connsiteX6" fmla="*/ 1049564 w 1160043"/>
              <a:gd name="connsiteY6" fmla="*/ 580158 h 607785"/>
              <a:gd name="connsiteX7" fmla="*/ 1021937 w 1160043"/>
              <a:gd name="connsiteY7" fmla="*/ 607785 h 607785"/>
              <a:gd name="connsiteX8" fmla="*/ 994310 w 1160043"/>
              <a:gd name="connsiteY8" fmla="*/ 580158 h 607785"/>
              <a:gd name="connsiteX9" fmla="*/ 1021937 w 1160043"/>
              <a:gd name="connsiteY9" fmla="*/ 552531 h 607785"/>
              <a:gd name="connsiteX10" fmla="*/ 911458 w 1160043"/>
              <a:gd name="connsiteY10" fmla="*/ 552531 h 607785"/>
              <a:gd name="connsiteX11" fmla="*/ 939085 w 1160043"/>
              <a:gd name="connsiteY11" fmla="*/ 580158 h 607785"/>
              <a:gd name="connsiteX12" fmla="*/ 911458 w 1160043"/>
              <a:gd name="connsiteY12" fmla="*/ 607785 h 607785"/>
              <a:gd name="connsiteX13" fmla="*/ 883831 w 1160043"/>
              <a:gd name="connsiteY13" fmla="*/ 580158 h 607785"/>
              <a:gd name="connsiteX14" fmla="*/ 911458 w 1160043"/>
              <a:gd name="connsiteY14" fmla="*/ 552531 h 607785"/>
              <a:gd name="connsiteX15" fmla="*/ 800979 w 1160043"/>
              <a:gd name="connsiteY15" fmla="*/ 552531 h 607785"/>
              <a:gd name="connsiteX16" fmla="*/ 828606 w 1160043"/>
              <a:gd name="connsiteY16" fmla="*/ 580158 h 607785"/>
              <a:gd name="connsiteX17" fmla="*/ 800979 w 1160043"/>
              <a:gd name="connsiteY17" fmla="*/ 607785 h 607785"/>
              <a:gd name="connsiteX18" fmla="*/ 773352 w 1160043"/>
              <a:gd name="connsiteY18" fmla="*/ 580158 h 607785"/>
              <a:gd name="connsiteX19" fmla="*/ 800979 w 1160043"/>
              <a:gd name="connsiteY19" fmla="*/ 552531 h 607785"/>
              <a:gd name="connsiteX20" fmla="*/ 690500 w 1160043"/>
              <a:gd name="connsiteY20" fmla="*/ 552531 h 607785"/>
              <a:gd name="connsiteX21" fmla="*/ 718127 w 1160043"/>
              <a:gd name="connsiteY21" fmla="*/ 580158 h 607785"/>
              <a:gd name="connsiteX22" fmla="*/ 690500 w 1160043"/>
              <a:gd name="connsiteY22" fmla="*/ 607785 h 607785"/>
              <a:gd name="connsiteX23" fmla="*/ 662873 w 1160043"/>
              <a:gd name="connsiteY23" fmla="*/ 580158 h 607785"/>
              <a:gd name="connsiteX24" fmla="*/ 690500 w 1160043"/>
              <a:gd name="connsiteY24" fmla="*/ 552531 h 607785"/>
              <a:gd name="connsiteX25" fmla="*/ 580021 w 1160043"/>
              <a:gd name="connsiteY25" fmla="*/ 552531 h 607785"/>
              <a:gd name="connsiteX26" fmla="*/ 607648 w 1160043"/>
              <a:gd name="connsiteY26" fmla="*/ 580158 h 607785"/>
              <a:gd name="connsiteX27" fmla="*/ 580021 w 1160043"/>
              <a:gd name="connsiteY27" fmla="*/ 607785 h 607785"/>
              <a:gd name="connsiteX28" fmla="*/ 552394 w 1160043"/>
              <a:gd name="connsiteY28" fmla="*/ 580158 h 607785"/>
              <a:gd name="connsiteX29" fmla="*/ 580021 w 1160043"/>
              <a:gd name="connsiteY29" fmla="*/ 552531 h 607785"/>
              <a:gd name="connsiteX30" fmla="*/ 469543 w 1160043"/>
              <a:gd name="connsiteY30" fmla="*/ 552531 h 607785"/>
              <a:gd name="connsiteX31" fmla="*/ 497170 w 1160043"/>
              <a:gd name="connsiteY31" fmla="*/ 580158 h 607785"/>
              <a:gd name="connsiteX32" fmla="*/ 469543 w 1160043"/>
              <a:gd name="connsiteY32" fmla="*/ 607785 h 607785"/>
              <a:gd name="connsiteX33" fmla="*/ 441916 w 1160043"/>
              <a:gd name="connsiteY33" fmla="*/ 580158 h 607785"/>
              <a:gd name="connsiteX34" fmla="*/ 469543 w 1160043"/>
              <a:gd name="connsiteY34" fmla="*/ 552531 h 607785"/>
              <a:gd name="connsiteX35" fmla="*/ 359064 w 1160043"/>
              <a:gd name="connsiteY35" fmla="*/ 552531 h 607785"/>
              <a:gd name="connsiteX36" fmla="*/ 386691 w 1160043"/>
              <a:gd name="connsiteY36" fmla="*/ 580158 h 607785"/>
              <a:gd name="connsiteX37" fmla="*/ 359064 w 1160043"/>
              <a:gd name="connsiteY37" fmla="*/ 607785 h 607785"/>
              <a:gd name="connsiteX38" fmla="*/ 331437 w 1160043"/>
              <a:gd name="connsiteY38" fmla="*/ 580158 h 607785"/>
              <a:gd name="connsiteX39" fmla="*/ 359064 w 1160043"/>
              <a:gd name="connsiteY39" fmla="*/ 552531 h 607785"/>
              <a:gd name="connsiteX40" fmla="*/ 248585 w 1160043"/>
              <a:gd name="connsiteY40" fmla="*/ 552531 h 607785"/>
              <a:gd name="connsiteX41" fmla="*/ 276212 w 1160043"/>
              <a:gd name="connsiteY41" fmla="*/ 580158 h 607785"/>
              <a:gd name="connsiteX42" fmla="*/ 248585 w 1160043"/>
              <a:gd name="connsiteY42" fmla="*/ 607785 h 607785"/>
              <a:gd name="connsiteX43" fmla="*/ 220958 w 1160043"/>
              <a:gd name="connsiteY43" fmla="*/ 580158 h 607785"/>
              <a:gd name="connsiteX44" fmla="*/ 248585 w 1160043"/>
              <a:gd name="connsiteY44" fmla="*/ 552531 h 607785"/>
              <a:gd name="connsiteX45" fmla="*/ 138106 w 1160043"/>
              <a:gd name="connsiteY45" fmla="*/ 552531 h 607785"/>
              <a:gd name="connsiteX46" fmla="*/ 165733 w 1160043"/>
              <a:gd name="connsiteY46" fmla="*/ 580158 h 607785"/>
              <a:gd name="connsiteX47" fmla="*/ 138106 w 1160043"/>
              <a:gd name="connsiteY47" fmla="*/ 607785 h 607785"/>
              <a:gd name="connsiteX48" fmla="*/ 110479 w 1160043"/>
              <a:gd name="connsiteY48" fmla="*/ 580158 h 607785"/>
              <a:gd name="connsiteX49" fmla="*/ 138106 w 1160043"/>
              <a:gd name="connsiteY49" fmla="*/ 552531 h 607785"/>
              <a:gd name="connsiteX50" fmla="*/ 27627 w 1160043"/>
              <a:gd name="connsiteY50" fmla="*/ 552531 h 607785"/>
              <a:gd name="connsiteX51" fmla="*/ 55254 w 1160043"/>
              <a:gd name="connsiteY51" fmla="*/ 580158 h 607785"/>
              <a:gd name="connsiteX52" fmla="*/ 27627 w 1160043"/>
              <a:gd name="connsiteY52" fmla="*/ 607785 h 607785"/>
              <a:gd name="connsiteX53" fmla="*/ 0 w 1160043"/>
              <a:gd name="connsiteY53" fmla="*/ 580158 h 607785"/>
              <a:gd name="connsiteX54" fmla="*/ 27627 w 1160043"/>
              <a:gd name="connsiteY54" fmla="*/ 552531 h 607785"/>
              <a:gd name="connsiteX55" fmla="*/ 1132416 w 1160043"/>
              <a:gd name="connsiteY55" fmla="*/ 442025 h 607785"/>
              <a:gd name="connsiteX56" fmla="*/ 1160043 w 1160043"/>
              <a:gd name="connsiteY56" fmla="*/ 469652 h 607785"/>
              <a:gd name="connsiteX57" fmla="*/ 1132416 w 1160043"/>
              <a:gd name="connsiteY57" fmla="*/ 497279 h 607785"/>
              <a:gd name="connsiteX58" fmla="*/ 1104789 w 1160043"/>
              <a:gd name="connsiteY58" fmla="*/ 469652 h 607785"/>
              <a:gd name="connsiteX59" fmla="*/ 1132416 w 1160043"/>
              <a:gd name="connsiteY59" fmla="*/ 442025 h 607785"/>
              <a:gd name="connsiteX60" fmla="*/ 1021937 w 1160043"/>
              <a:gd name="connsiteY60" fmla="*/ 442025 h 607785"/>
              <a:gd name="connsiteX61" fmla="*/ 1049564 w 1160043"/>
              <a:gd name="connsiteY61" fmla="*/ 469652 h 607785"/>
              <a:gd name="connsiteX62" fmla="*/ 1021937 w 1160043"/>
              <a:gd name="connsiteY62" fmla="*/ 497279 h 607785"/>
              <a:gd name="connsiteX63" fmla="*/ 994310 w 1160043"/>
              <a:gd name="connsiteY63" fmla="*/ 469652 h 607785"/>
              <a:gd name="connsiteX64" fmla="*/ 1021937 w 1160043"/>
              <a:gd name="connsiteY64" fmla="*/ 442025 h 607785"/>
              <a:gd name="connsiteX65" fmla="*/ 911458 w 1160043"/>
              <a:gd name="connsiteY65" fmla="*/ 442025 h 607785"/>
              <a:gd name="connsiteX66" fmla="*/ 939085 w 1160043"/>
              <a:gd name="connsiteY66" fmla="*/ 469652 h 607785"/>
              <a:gd name="connsiteX67" fmla="*/ 911458 w 1160043"/>
              <a:gd name="connsiteY67" fmla="*/ 497279 h 607785"/>
              <a:gd name="connsiteX68" fmla="*/ 883831 w 1160043"/>
              <a:gd name="connsiteY68" fmla="*/ 469652 h 607785"/>
              <a:gd name="connsiteX69" fmla="*/ 911458 w 1160043"/>
              <a:gd name="connsiteY69" fmla="*/ 442025 h 607785"/>
              <a:gd name="connsiteX70" fmla="*/ 800979 w 1160043"/>
              <a:gd name="connsiteY70" fmla="*/ 442025 h 607785"/>
              <a:gd name="connsiteX71" fmla="*/ 828606 w 1160043"/>
              <a:gd name="connsiteY71" fmla="*/ 469652 h 607785"/>
              <a:gd name="connsiteX72" fmla="*/ 800979 w 1160043"/>
              <a:gd name="connsiteY72" fmla="*/ 497279 h 607785"/>
              <a:gd name="connsiteX73" fmla="*/ 773352 w 1160043"/>
              <a:gd name="connsiteY73" fmla="*/ 469652 h 607785"/>
              <a:gd name="connsiteX74" fmla="*/ 800979 w 1160043"/>
              <a:gd name="connsiteY74" fmla="*/ 442025 h 607785"/>
              <a:gd name="connsiteX75" fmla="*/ 690500 w 1160043"/>
              <a:gd name="connsiteY75" fmla="*/ 442025 h 607785"/>
              <a:gd name="connsiteX76" fmla="*/ 718127 w 1160043"/>
              <a:gd name="connsiteY76" fmla="*/ 469652 h 607785"/>
              <a:gd name="connsiteX77" fmla="*/ 690500 w 1160043"/>
              <a:gd name="connsiteY77" fmla="*/ 497279 h 607785"/>
              <a:gd name="connsiteX78" fmla="*/ 662873 w 1160043"/>
              <a:gd name="connsiteY78" fmla="*/ 469652 h 607785"/>
              <a:gd name="connsiteX79" fmla="*/ 690500 w 1160043"/>
              <a:gd name="connsiteY79" fmla="*/ 442025 h 607785"/>
              <a:gd name="connsiteX80" fmla="*/ 580021 w 1160043"/>
              <a:gd name="connsiteY80" fmla="*/ 442025 h 607785"/>
              <a:gd name="connsiteX81" fmla="*/ 607648 w 1160043"/>
              <a:gd name="connsiteY81" fmla="*/ 469652 h 607785"/>
              <a:gd name="connsiteX82" fmla="*/ 580021 w 1160043"/>
              <a:gd name="connsiteY82" fmla="*/ 497279 h 607785"/>
              <a:gd name="connsiteX83" fmla="*/ 552394 w 1160043"/>
              <a:gd name="connsiteY83" fmla="*/ 469652 h 607785"/>
              <a:gd name="connsiteX84" fmla="*/ 580021 w 1160043"/>
              <a:gd name="connsiteY84" fmla="*/ 442025 h 607785"/>
              <a:gd name="connsiteX85" fmla="*/ 469543 w 1160043"/>
              <a:gd name="connsiteY85" fmla="*/ 442025 h 607785"/>
              <a:gd name="connsiteX86" fmla="*/ 497170 w 1160043"/>
              <a:gd name="connsiteY86" fmla="*/ 469652 h 607785"/>
              <a:gd name="connsiteX87" fmla="*/ 469543 w 1160043"/>
              <a:gd name="connsiteY87" fmla="*/ 497279 h 607785"/>
              <a:gd name="connsiteX88" fmla="*/ 441916 w 1160043"/>
              <a:gd name="connsiteY88" fmla="*/ 469652 h 607785"/>
              <a:gd name="connsiteX89" fmla="*/ 469543 w 1160043"/>
              <a:gd name="connsiteY89" fmla="*/ 442025 h 607785"/>
              <a:gd name="connsiteX90" fmla="*/ 359064 w 1160043"/>
              <a:gd name="connsiteY90" fmla="*/ 442025 h 607785"/>
              <a:gd name="connsiteX91" fmla="*/ 386691 w 1160043"/>
              <a:gd name="connsiteY91" fmla="*/ 469652 h 607785"/>
              <a:gd name="connsiteX92" fmla="*/ 359064 w 1160043"/>
              <a:gd name="connsiteY92" fmla="*/ 497279 h 607785"/>
              <a:gd name="connsiteX93" fmla="*/ 331437 w 1160043"/>
              <a:gd name="connsiteY93" fmla="*/ 469652 h 607785"/>
              <a:gd name="connsiteX94" fmla="*/ 359064 w 1160043"/>
              <a:gd name="connsiteY94" fmla="*/ 442025 h 607785"/>
              <a:gd name="connsiteX95" fmla="*/ 248585 w 1160043"/>
              <a:gd name="connsiteY95" fmla="*/ 442025 h 607785"/>
              <a:gd name="connsiteX96" fmla="*/ 276212 w 1160043"/>
              <a:gd name="connsiteY96" fmla="*/ 469652 h 607785"/>
              <a:gd name="connsiteX97" fmla="*/ 248585 w 1160043"/>
              <a:gd name="connsiteY97" fmla="*/ 497279 h 607785"/>
              <a:gd name="connsiteX98" fmla="*/ 220958 w 1160043"/>
              <a:gd name="connsiteY98" fmla="*/ 469652 h 607785"/>
              <a:gd name="connsiteX99" fmla="*/ 248585 w 1160043"/>
              <a:gd name="connsiteY99" fmla="*/ 442025 h 607785"/>
              <a:gd name="connsiteX100" fmla="*/ 138106 w 1160043"/>
              <a:gd name="connsiteY100" fmla="*/ 442025 h 607785"/>
              <a:gd name="connsiteX101" fmla="*/ 165733 w 1160043"/>
              <a:gd name="connsiteY101" fmla="*/ 469652 h 607785"/>
              <a:gd name="connsiteX102" fmla="*/ 138106 w 1160043"/>
              <a:gd name="connsiteY102" fmla="*/ 497279 h 607785"/>
              <a:gd name="connsiteX103" fmla="*/ 110479 w 1160043"/>
              <a:gd name="connsiteY103" fmla="*/ 469652 h 607785"/>
              <a:gd name="connsiteX104" fmla="*/ 138106 w 1160043"/>
              <a:gd name="connsiteY104" fmla="*/ 442025 h 607785"/>
              <a:gd name="connsiteX105" fmla="*/ 27627 w 1160043"/>
              <a:gd name="connsiteY105" fmla="*/ 442025 h 607785"/>
              <a:gd name="connsiteX106" fmla="*/ 55254 w 1160043"/>
              <a:gd name="connsiteY106" fmla="*/ 469652 h 607785"/>
              <a:gd name="connsiteX107" fmla="*/ 27627 w 1160043"/>
              <a:gd name="connsiteY107" fmla="*/ 497279 h 607785"/>
              <a:gd name="connsiteX108" fmla="*/ 0 w 1160043"/>
              <a:gd name="connsiteY108" fmla="*/ 469652 h 607785"/>
              <a:gd name="connsiteX109" fmla="*/ 27627 w 1160043"/>
              <a:gd name="connsiteY109" fmla="*/ 442025 h 607785"/>
              <a:gd name="connsiteX110" fmla="*/ 1132416 w 1160043"/>
              <a:gd name="connsiteY110" fmla="*/ 331519 h 607785"/>
              <a:gd name="connsiteX111" fmla="*/ 1160043 w 1160043"/>
              <a:gd name="connsiteY111" fmla="*/ 359146 h 607785"/>
              <a:gd name="connsiteX112" fmla="*/ 1132416 w 1160043"/>
              <a:gd name="connsiteY112" fmla="*/ 386773 h 607785"/>
              <a:gd name="connsiteX113" fmla="*/ 1104789 w 1160043"/>
              <a:gd name="connsiteY113" fmla="*/ 359146 h 607785"/>
              <a:gd name="connsiteX114" fmla="*/ 1132416 w 1160043"/>
              <a:gd name="connsiteY114" fmla="*/ 331519 h 607785"/>
              <a:gd name="connsiteX115" fmla="*/ 1021937 w 1160043"/>
              <a:gd name="connsiteY115" fmla="*/ 331519 h 607785"/>
              <a:gd name="connsiteX116" fmla="*/ 1049564 w 1160043"/>
              <a:gd name="connsiteY116" fmla="*/ 359146 h 607785"/>
              <a:gd name="connsiteX117" fmla="*/ 1021937 w 1160043"/>
              <a:gd name="connsiteY117" fmla="*/ 386773 h 607785"/>
              <a:gd name="connsiteX118" fmla="*/ 994310 w 1160043"/>
              <a:gd name="connsiteY118" fmla="*/ 359146 h 607785"/>
              <a:gd name="connsiteX119" fmla="*/ 1021937 w 1160043"/>
              <a:gd name="connsiteY119" fmla="*/ 331519 h 607785"/>
              <a:gd name="connsiteX120" fmla="*/ 911458 w 1160043"/>
              <a:gd name="connsiteY120" fmla="*/ 331519 h 607785"/>
              <a:gd name="connsiteX121" fmla="*/ 939085 w 1160043"/>
              <a:gd name="connsiteY121" fmla="*/ 359146 h 607785"/>
              <a:gd name="connsiteX122" fmla="*/ 911458 w 1160043"/>
              <a:gd name="connsiteY122" fmla="*/ 386773 h 607785"/>
              <a:gd name="connsiteX123" fmla="*/ 883831 w 1160043"/>
              <a:gd name="connsiteY123" fmla="*/ 359146 h 607785"/>
              <a:gd name="connsiteX124" fmla="*/ 911458 w 1160043"/>
              <a:gd name="connsiteY124" fmla="*/ 331519 h 607785"/>
              <a:gd name="connsiteX125" fmla="*/ 800979 w 1160043"/>
              <a:gd name="connsiteY125" fmla="*/ 331519 h 607785"/>
              <a:gd name="connsiteX126" fmla="*/ 828606 w 1160043"/>
              <a:gd name="connsiteY126" fmla="*/ 359146 h 607785"/>
              <a:gd name="connsiteX127" fmla="*/ 800979 w 1160043"/>
              <a:gd name="connsiteY127" fmla="*/ 386773 h 607785"/>
              <a:gd name="connsiteX128" fmla="*/ 773352 w 1160043"/>
              <a:gd name="connsiteY128" fmla="*/ 359146 h 607785"/>
              <a:gd name="connsiteX129" fmla="*/ 800979 w 1160043"/>
              <a:gd name="connsiteY129" fmla="*/ 331519 h 607785"/>
              <a:gd name="connsiteX130" fmla="*/ 690500 w 1160043"/>
              <a:gd name="connsiteY130" fmla="*/ 331519 h 607785"/>
              <a:gd name="connsiteX131" fmla="*/ 718127 w 1160043"/>
              <a:gd name="connsiteY131" fmla="*/ 359146 h 607785"/>
              <a:gd name="connsiteX132" fmla="*/ 690500 w 1160043"/>
              <a:gd name="connsiteY132" fmla="*/ 386773 h 607785"/>
              <a:gd name="connsiteX133" fmla="*/ 662873 w 1160043"/>
              <a:gd name="connsiteY133" fmla="*/ 359146 h 607785"/>
              <a:gd name="connsiteX134" fmla="*/ 690500 w 1160043"/>
              <a:gd name="connsiteY134" fmla="*/ 331519 h 607785"/>
              <a:gd name="connsiteX135" fmla="*/ 580021 w 1160043"/>
              <a:gd name="connsiteY135" fmla="*/ 331519 h 607785"/>
              <a:gd name="connsiteX136" fmla="*/ 607648 w 1160043"/>
              <a:gd name="connsiteY136" fmla="*/ 359146 h 607785"/>
              <a:gd name="connsiteX137" fmla="*/ 580021 w 1160043"/>
              <a:gd name="connsiteY137" fmla="*/ 386773 h 607785"/>
              <a:gd name="connsiteX138" fmla="*/ 552394 w 1160043"/>
              <a:gd name="connsiteY138" fmla="*/ 359146 h 607785"/>
              <a:gd name="connsiteX139" fmla="*/ 580021 w 1160043"/>
              <a:gd name="connsiteY139" fmla="*/ 331519 h 607785"/>
              <a:gd name="connsiteX140" fmla="*/ 469543 w 1160043"/>
              <a:gd name="connsiteY140" fmla="*/ 331519 h 607785"/>
              <a:gd name="connsiteX141" fmla="*/ 497170 w 1160043"/>
              <a:gd name="connsiteY141" fmla="*/ 359146 h 607785"/>
              <a:gd name="connsiteX142" fmla="*/ 469543 w 1160043"/>
              <a:gd name="connsiteY142" fmla="*/ 386773 h 607785"/>
              <a:gd name="connsiteX143" fmla="*/ 441916 w 1160043"/>
              <a:gd name="connsiteY143" fmla="*/ 359146 h 607785"/>
              <a:gd name="connsiteX144" fmla="*/ 469543 w 1160043"/>
              <a:gd name="connsiteY144" fmla="*/ 331519 h 607785"/>
              <a:gd name="connsiteX145" fmla="*/ 359064 w 1160043"/>
              <a:gd name="connsiteY145" fmla="*/ 331519 h 607785"/>
              <a:gd name="connsiteX146" fmla="*/ 386691 w 1160043"/>
              <a:gd name="connsiteY146" fmla="*/ 359146 h 607785"/>
              <a:gd name="connsiteX147" fmla="*/ 359064 w 1160043"/>
              <a:gd name="connsiteY147" fmla="*/ 386773 h 607785"/>
              <a:gd name="connsiteX148" fmla="*/ 331437 w 1160043"/>
              <a:gd name="connsiteY148" fmla="*/ 359146 h 607785"/>
              <a:gd name="connsiteX149" fmla="*/ 359064 w 1160043"/>
              <a:gd name="connsiteY149" fmla="*/ 331519 h 607785"/>
              <a:gd name="connsiteX150" fmla="*/ 248585 w 1160043"/>
              <a:gd name="connsiteY150" fmla="*/ 331519 h 607785"/>
              <a:gd name="connsiteX151" fmla="*/ 276212 w 1160043"/>
              <a:gd name="connsiteY151" fmla="*/ 359146 h 607785"/>
              <a:gd name="connsiteX152" fmla="*/ 248585 w 1160043"/>
              <a:gd name="connsiteY152" fmla="*/ 386773 h 607785"/>
              <a:gd name="connsiteX153" fmla="*/ 220958 w 1160043"/>
              <a:gd name="connsiteY153" fmla="*/ 359146 h 607785"/>
              <a:gd name="connsiteX154" fmla="*/ 248585 w 1160043"/>
              <a:gd name="connsiteY154" fmla="*/ 331519 h 607785"/>
              <a:gd name="connsiteX155" fmla="*/ 138106 w 1160043"/>
              <a:gd name="connsiteY155" fmla="*/ 331519 h 607785"/>
              <a:gd name="connsiteX156" fmla="*/ 165733 w 1160043"/>
              <a:gd name="connsiteY156" fmla="*/ 359146 h 607785"/>
              <a:gd name="connsiteX157" fmla="*/ 138106 w 1160043"/>
              <a:gd name="connsiteY157" fmla="*/ 386773 h 607785"/>
              <a:gd name="connsiteX158" fmla="*/ 110479 w 1160043"/>
              <a:gd name="connsiteY158" fmla="*/ 359146 h 607785"/>
              <a:gd name="connsiteX159" fmla="*/ 138106 w 1160043"/>
              <a:gd name="connsiteY159" fmla="*/ 331519 h 607785"/>
              <a:gd name="connsiteX160" fmla="*/ 27627 w 1160043"/>
              <a:gd name="connsiteY160" fmla="*/ 331519 h 607785"/>
              <a:gd name="connsiteX161" fmla="*/ 55254 w 1160043"/>
              <a:gd name="connsiteY161" fmla="*/ 359146 h 607785"/>
              <a:gd name="connsiteX162" fmla="*/ 27627 w 1160043"/>
              <a:gd name="connsiteY162" fmla="*/ 386773 h 607785"/>
              <a:gd name="connsiteX163" fmla="*/ 0 w 1160043"/>
              <a:gd name="connsiteY163" fmla="*/ 359146 h 607785"/>
              <a:gd name="connsiteX164" fmla="*/ 27627 w 1160043"/>
              <a:gd name="connsiteY164" fmla="*/ 331519 h 607785"/>
              <a:gd name="connsiteX165" fmla="*/ 1132416 w 1160043"/>
              <a:gd name="connsiteY165" fmla="*/ 221012 h 607785"/>
              <a:gd name="connsiteX166" fmla="*/ 1160043 w 1160043"/>
              <a:gd name="connsiteY166" fmla="*/ 248639 h 607785"/>
              <a:gd name="connsiteX167" fmla="*/ 1132416 w 1160043"/>
              <a:gd name="connsiteY167" fmla="*/ 276266 h 607785"/>
              <a:gd name="connsiteX168" fmla="*/ 1104789 w 1160043"/>
              <a:gd name="connsiteY168" fmla="*/ 248639 h 607785"/>
              <a:gd name="connsiteX169" fmla="*/ 1132416 w 1160043"/>
              <a:gd name="connsiteY169" fmla="*/ 221012 h 607785"/>
              <a:gd name="connsiteX170" fmla="*/ 1021937 w 1160043"/>
              <a:gd name="connsiteY170" fmla="*/ 221012 h 607785"/>
              <a:gd name="connsiteX171" fmla="*/ 1049564 w 1160043"/>
              <a:gd name="connsiteY171" fmla="*/ 248639 h 607785"/>
              <a:gd name="connsiteX172" fmla="*/ 1021937 w 1160043"/>
              <a:gd name="connsiteY172" fmla="*/ 276266 h 607785"/>
              <a:gd name="connsiteX173" fmla="*/ 994310 w 1160043"/>
              <a:gd name="connsiteY173" fmla="*/ 248639 h 607785"/>
              <a:gd name="connsiteX174" fmla="*/ 1021937 w 1160043"/>
              <a:gd name="connsiteY174" fmla="*/ 221012 h 607785"/>
              <a:gd name="connsiteX175" fmla="*/ 911458 w 1160043"/>
              <a:gd name="connsiteY175" fmla="*/ 221012 h 607785"/>
              <a:gd name="connsiteX176" fmla="*/ 939085 w 1160043"/>
              <a:gd name="connsiteY176" fmla="*/ 248639 h 607785"/>
              <a:gd name="connsiteX177" fmla="*/ 911458 w 1160043"/>
              <a:gd name="connsiteY177" fmla="*/ 276266 h 607785"/>
              <a:gd name="connsiteX178" fmla="*/ 883831 w 1160043"/>
              <a:gd name="connsiteY178" fmla="*/ 248639 h 607785"/>
              <a:gd name="connsiteX179" fmla="*/ 911458 w 1160043"/>
              <a:gd name="connsiteY179" fmla="*/ 221012 h 607785"/>
              <a:gd name="connsiteX180" fmla="*/ 800979 w 1160043"/>
              <a:gd name="connsiteY180" fmla="*/ 221012 h 607785"/>
              <a:gd name="connsiteX181" fmla="*/ 828606 w 1160043"/>
              <a:gd name="connsiteY181" fmla="*/ 248639 h 607785"/>
              <a:gd name="connsiteX182" fmla="*/ 800979 w 1160043"/>
              <a:gd name="connsiteY182" fmla="*/ 276266 h 607785"/>
              <a:gd name="connsiteX183" fmla="*/ 773352 w 1160043"/>
              <a:gd name="connsiteY183" fmla="*/ 248639 h 607785"/>
              <a:gd name="connsiteX184" fmla="*/ 800979 w 1160043"/>
              <a:gd name="connsiteY184" fmla="*/ 221012 h 607785"/>
              <a:gd name="connsiteX185" fmla="*/ 690500 w 1160043"/>
              <a:gd name="connsiteY185" fmla="*/ 221012 h 607785"/>
              <a:gd name="connsiteX186" fmla="*/ 718127 w 1160043"/>
              <a:gd name="connsiteY186" fmla="*/ 248639 h 607785"/>
              <a:gd name="connsiteX187" fmla="*/ 690500 w 1160043"/>
              <a:gd name="connsiteY187" fmla="*/ 276266 h 607785"/>
              <a:gd name="connsiteX188" fmla="*/ 662873 w 1160043"/>
              <a:gd name="connsiteY188" fmla="*/ 248639 h 607785"/>
              <a:gd name="connsiteX189" fmla="*/ 690500 w 1160043"/>
              <a:gd name="connsiteY189" fmla="*/ 221012 h 607785"/>
              <a:gd name="connsiteX190" fmla="*/ 580021 w 1160043"/>
              <a:gd name="connsiteY190" fmla="*/ 221012 h 607785"/>
              <a:gd name="connsiteX191" fmla="*/ 607648 w 1160043"/>
              <a:gd name="connsiteY191" fmla="*/ 248639 h 607785"/>
              <a:gd name="connsiteX192" fmla="*/ 580021 w 1160043"/>
              <a:gd name="connsiteY192" fmla="*/ 276266 h 607785"/>
              <a:gd name="connsiteX193" fmla="*/ 552394 w 1160043"/>
              <a:gd name="connsiteY193" fmla="*/ 248639 h 607785"/>
              <a:gd name="connsiteX194" fmla="*/ 580021 w 1160043"/>
              <a:gd name="connsiteY194" fmla="*/ 221012 h 607785"/>
              <a:gd name="connsiteX195" fmla="*/ 469543 w 1160043"/>
              <a:gd name="connsiteY195" fmla="*/ 221012 h 607785"/>
              <a:gd name="connsiteX196" fmla="*/ 497170 w 1160043"/>
              <a:gd name="connsiteY196" fmla="*/ 248639 h 607785"/>
              <a:gd name="connsiteX197" fmla="*/ 469543 w 1160043"/>
              <a:gd name="connsiteY197" fmla="*/ 276266 h 607785"/>
              <a:gd name="connsiteX198" fmla="*/ 441916 w 1160043"/>
              <a:gd name="connsiteY198" fmla="*/ 248639 h 607785"/>
              <a:gd name="connsiteX199" fmla="*/ 469543 w 1160043"/>
              <a:gd name="connsiteY199" fmla="*/ 221012 h 607785"/>
              <a:gd name="connsiteX200" fmla="*/ 359064 w 1160043"/>
              <a:gd name="connsiteY200" fmla="*/ 221012 h 607785"/>
              <a:gd name="connsiteX201" fmla="*/ 386691 w 1160043"/>
              <a:gd name="connsiteY201" fmla="*/ 248639 h 607785"/>
              <a:gd name="connsiteX202" fmla="*/ 359064 w 1160043"/>
              <a:gd name="connsiteY202" fmla="*/ 276266 h 607785"/>
              <a:gd name="connsiteX203" fmla="*/ 331437 w 1160043"/>
              <a:gd name="connsiteY203" fmla="*/ 248639 h 607785"/>
              <a:gd name="connsiteX204" fmla="*/ 359064 w 1160043"/>
              <a:gd name="connsiteY204" fmla="*/ 221012 h 607785"/>
              <a:gd name="connsiteX205" fmla="*/ 248585 w 1160043"/>
              <a:gd name="connsiteY205" fmla="*/ 221012 h 607785"/>
              <a:gd name="connsiteX206" fmla="*/ 276212 w 1160043"/>
              <a:gd name="connsiteY206" fmla="*/ 248639 h 607785"/>
              <a:gd name="connsiteX207" fmla="*/ 248585 w 1160043"/>
              <a:gd name="connsiteY207" fmla="*/ 276266 h 607785"/>
              <a:gd name="connsiteX208" fmla="*/ 220958 w 1160043"/>
              <a:gd name="connsiteY208" fmla="*/ 248639 h 607785"/>
              <a:gd name="connsiteX209" fmla="*/ 248585 w 1160043"/>
              <a:gd name="connsiteY209" fmla="*/ 221012 h 607785"/>
              <a:gd name="connsiteX210" fmla="*/ 138106 w 1160043"/>
              <a:gd name="connsiteY210" fmla="*/ 221012 h 607785"/>
              <a:gd name="connsiteX211" fmla="*/ 165733 w 1160043"/>
              <a:gd name="connsiteY211" fmla="*/ 248639 h 607785"/>
              <a:gd name="connsiteX212" fmla="*/ 138106 w 1160043"/>
              <a:gd name="connsiteY212" fmla="*/ 276266 h 607785"/>
              <a:gd name="connsiteX213" fmla="*/ 110479 w 1160043"/>
              <a:gd name="connsiteY213" fmla="*/ 248639 h 607785"/>
              <a:gd name="connsiteX214" fmla="*/ 138106 w 1160043"/>
              <a:gd name="connsiteY214" fmla="*/ 221012 h 607785"/>
              <a:gd name="connsiteX215" fmla="*/ 27627 w 1160043"/>
              <a:gd name="connsiteY215" fmla="*/ 221012 h 607785"/>
              <a:gd name="connsiteX216" fmla="*/ 55254 w 1160043"/>
              <a:gd name="connsiteY216" fmla="*/ 248639 h 607785"/>
              <a:gd name="connsiteX217" fmla="*/ 27627 w 1160043"/>
              <a:gd name="connsiteY217" fmla="*/ 276266 h 607785"/>
              <a:gd name="connsiteX218" fmla="*/ 0 w 1160043"/>
              <a:gd name="connsiteY218" fmla="*/ 248639 h 607785"/>
              <a:gd name="connsiteX219" fmla="*/ 27627 w 1160043"/>
              <a:gd name="connsiteY219" fmla="*/ 221012 h 607785"/>
              <a:gd name="connsiteX220" fmla="*/ 1132416 w 1160043"/>
              <a:gd name="connsiteY220" fmla="*/ 110506 h 607785"/>
              <a:gd name="connsiteX221" fmla="*/ 1160043 w 1160043"/>
              <a:gd name="connsiteY221" fmla="*/ 138133 h 607785"/>
              <a:gd name="connsiteX222" fmla="*/ 1132416 w 1160043"/>
              <a:gd name="connsiteY222" fmla="*/ 165760 h 607785"/>
              <a:gd name="connsiteX223" fmla="*/ 1104789 w 1160043"/>
              <a:gd name="connsiteY223" fmla="*/ 138133 h 607785"/>
              <a:gd name="connsiteX224" fmla="*/ 1132416 w 1160043"/>
              <a:gd name="connsiteY224" fmla="*/ 110506 h 607785"/>
              <a:gd name="connsiteX225" fmla="*/ 1021937 w 1160043"/>
              <a:gd name="connsiteY225" fmla="*/ 110506 h 607785"/>
              <a:gd name="connsiteX226" fmla="*/ 1049564 w 1160043"/>
              <a:gd name="connsiteY226" fmla="*/ 138133 h 607785"/>
              <a:gd name="connsiteX227" fmla="*/ 1021937 w 1160043"/>
              <a:gd name="connsiteY227" fmla="*/ 165760 h 607785"/>
              <a:gd name="connsiteX228" fmla="*/ 994310 w 1160043"/>
              <a:gd name="connsiteY228" fmla="*/ 138133 h 607785"/>
              <a:gd name="connsiteX229" fmla="*/ 1021937 w 1160043"/>
              <a:gd name="connsiteY229" fmla="*/ 110506 h 607785"/>
              <a:gd name="connsiteX230" fmla="*/ 911458 w 1160043"/>
              <a:gd name="connsiteY230" fmla="*/ 110506 h 607785"/>
              <a:gd name="connsiteX231" fmla="*/ 939085 w 1160043"/>
              <a:gd name="connsiteY231" fmla="*/ 138133 h 607785"/>
              <a:gd name="connsiteX232" fmla="*/ 911458 w 1160043"/>
              <a:gd name="connsiteY232" fmla="*/ 165760 h 607785"/>
              <a:gd name="connsiteX233" fmla="*/ 883831 w 1160043"/>
              <a:gd name="connsiteY233" fmla="*/ 138133 h 607785"/>
              <a:gd name="connsiteX234" fmla="*/ 911458 w 1160043"/>
              <a:gd name="connsiteY234" fmla="*/ 110506 h 607785"/>
              <a:gd name="connsiteX235" fmla="*/ 800979 w 1160043"/>
              <a:gd name="connsiteY235" fmla="*/ 110506 h 607785"/>
              <a:gd name="connsiteX236" fmla="*/ 828606 w 1160043"/>
              <a:gd name="connsiteY236" fmla="*/ 138133 h 607785"/>
              <a:gd name="connsiteX237" fmla="*/ 800979 w 1160043"/>
              <a:gd name="connsiteY237" fmla="*/ 165760 h 607785"/>
              <a:gd name="connsiteX238" fmla="*/ 773352 w 1160043"/>
              <a:gd name="connsiteY238" fmla="*/ 138133 h 607785"/>
              <a:gd name="connsiteX239" fmla="*/ 800979 w 1160043"/>
              <a:gd name="connsiteY239" fmla="*/ 110506 h 607785"/>
              <a:gd name="connsiteX240" fmla="*/ 690500 w 1160043"/>
              <a:gd name="connsiteY240" fmla="*/ 110506 h 607785"/>
              <a:gd name="connsiteX241" fmla="*/ 718127 w 1160043"/>
              <a:gd name="connsiteY241" fmla="*/ 138133 h 607785"/>
              <a:gd name="connsiteX242" fmla="*/ 690500 w 1160043"/>
              <a:gd name="connsiteY242" fmla="*/ 165760 h 607785"/>
              <a:gd name="connsiteX243" fmla="*/ 662873 w 1160043"/>
              <a:gd name="connsiteY243" fmla="*/ 138133 h 607785"/>
              <a:gd name="connsiteX244" fmla="*/ 690500 w 1160043"/>
              <a:gd name="connsiteY244" fmla="*/ 110506 h 607785"/>
              <a:gd name="connsiteX245" fmla="*/ 580021 w 1160043"/>
              <a:gd name="connsiteY245" fmla="*/ 110506 h 607785"/>
              <a:gd name="connsiteX246" fmla="*/ 607648 w 1160043"/>
              <a:gd name="connsiteY246" fmla="*/ 138133 h 607785"/>
              <a:gd name="connsiteX247" fmla="*/ 580021 w 1160043"/>
              <a:gd name="connsiteY247" fmla="*/ 165760 h 607785"/>
              <a:gd name="connsiteX248" fmla="*/ 552394 w 1160043"/>
              <a:gd name="connsiteY248" fmla="*/ 138133 h 607785"/>
              <a:gd name="connsiteX249" fmla="*/ 580021 w 1160043"/>
              <a:gd name="connsiteY249" fmla="*/ 110506 h 607785"/>
              <a:gd name="connsiteX250" fmla="*/ 469543 w 1160043"/>
              <a:gd name="connsiteY250" fmla="*/ 110506 h 607785"/>
              <a:gd name="connsiteX251" fmla="*/ 497170 w 1160043"/>
              <a:gd name="connsiteY251" fmla="*/ 138133 h 607785"/>
              <a:gd name="connsiteX252" fmla="*/ 469543 w 1160043"/>
              <a:gd name="connsiteY252" fmla="*/ 165760 h 607785"/>
              <a:gd name="connsiteX253" fmla="*/ 441916 w 1160043"/>
              <a:gd name="connsiteY253" fmla="*/ 138133 h 607785"/>
              <a:gd name="connsiteX254" fmla="*/ 469543 w 1160043"/>
              <a:gd name="connsiteY254" fmla="*/ 110506 h 607785"/>
              <a:gd name="connsiteX255" fmla="*/ 359064 w 1160043"/>
              <a:gd name="connsiteY255" fmla="*/ 110506 h 607785"/>
              <a:gd name="connsiteX256" fmla="*/ 386691 w 1160043"/>
              <a:gd name="connsiteY256" fmla="*/ 138133 h 607785"/>
              <a:gd name="connsiteX257" fmla="*/ 359064 w 1160043"/>
              <a:gd name="connsiteY257" fmla="*/ 165760 h 607785"/>
              <a:gd name="connsiteX258" fmla="*/ 331437 w 1160043"/>
              <a:gd name="connsiteY258" fmla="*/ 138133 h 607785"/>
              <a:gd name="connsiteX259" fmla="*/ 359064 w 1160043"/>
              <a:gd name="connsiteY259" fmla="*/ 110506 h 607785"/>
              <a:gd name="connsiteX260" fmla="*/ 248585 w 1160043"/>
              <a:gd name="connsiteY260" fmla="*/ 110506 h 607785"/>
              <a:gd name="connsiteX261" fmla="*/ 276212 w 1160043"/>
              <a:gd name="connsiteY261" fmla="*/ 138133 h 607785"/>
              <a:gd name="connsiteX262" fmla="*/ 248585 w 1160043"/>
              <a:gd name="connsiteY262" fmla="*/ 165760 h 607785"/>
              <a:gd name="connsiteX263" fmla="*/ 220958 w 1160043"/>
              <a:gd name="connsiteY263" fmla="*/ 138133 h 607785"/>
              <a:gd name="connsiteX264" fmla="*/ 248585 w 1160043"/>
              <a:gd name="connsiteY264" fmla="*/ 110506 h 607785"/>
              <a:gd name="connsiteX265" fmla="*/ 138106 w 1160043"/>
              <a:gd name="connsiteY265" fmla="*/ 110506 h 607785"/>
              <a:gd name="connsiteX266" fmla="*/ 165733 w 1160043"/>
              <a:gd name="connsiteY266" fmla="*/ 138133 h 607785"/>
              <a:gd name="connsiteX267" fmla="*/ 138106 w 1160043"/>
              <a:gd name="connsiteY267" fmla="*/ 165760 h 607785"/>
              <a:gd name="connsiteX268" fmla="*/ 110479 w 1160043"/>
              <a:gd name="connsiteY268" fmla="*/ 138133 h 607785"/>
              <a:gd name="connsiteX269" fmla="*/ 138106 w 1160043"/>
              <a:gd name="connsiteY269" fmla="*/ 110506 h 607785"/>
              <a:gd name="connsiteX270" fmla="*/ 27627 w 1160043"/>
              <a:gd name="connsiteY270" fmla="*/ 110506 h 607785"/>
              <a:gd name="connsiteX271" fmla="*/ 55254 w 1160043"/>
              <a:gd name="connsiteY271" fmla="*/ 138133 h 607785"/>
              <a:gd name="connsiteX272" fmla="*/ 27627 w 1160043"/>
              <a:gd name="connsiteY272" fmla="*/ 165760 h 607785"/>
              <a:gd name="connsiteX273" fmla="*/ 0 w 1160043"/>
              <a:gd name="connsiteY273" fmla="*/ 138133 h 607785"/>
              <a:gd name="connsiteX274" fmla="*/ 27627 w 1160043"/>
              <a:gd name="connsiteY274" fmla="*/ 110506 h 607785"/>
              <a:gd name="connsiteX275" fmla="*/ 1132416 w 1160043"/>
              <a:gd name="connsiteY275" fmla="*/ 0 h 607785"/>
              <a:gd name="connsiteX276" fmla="*/ 1160043 w 1160043"/>
              <a:gd name="connsiteY276" fmla="*/ 27627 h 607785"/>
              <a:gd name="connsiteX277" fmla="*/ 1132416 w 1160043"/>
              <a:gd name="connsiteY277" fmla="*/ 55254 h 607785"/>
              <a:gd name="connsiteX278" fmla="*/ 1104789 w 1160043"/>
              <a:gd name="connsiteY278" fmla="*/ 27627 h 607785"/>
              <a:gd name="connsiteX279" fmla="*/ 1132416 w 1160043"/>
              <a:gd name="connsiteY279" fmla="*/ 0 h 607785"/>
              <a:gd name="connsiteX280" fmla="*/ 1021937 w 1160043"/>
              <a:gd name="connsiteY280" fmla="*/ 0 h 607785"/>
              <a:gd name="connsiteX281" fmla="*/ 1049564 w 1160043"/>
              <a:gd name="connsiteY281" fmla="*/ 27627 h 607785"/>
              <a:gd name="connsiteX282" fmla="*/ 1021937 w 1160043"/>
              <a:gd name="connsiteY282" fmla="*/ 55254 h 607785"/>
              <a:gd name="connsiteX283" fmla="*/ 994310 w 1160043"/>
              <a:gd name="connsiteY283" fmla="*/ 27627 h 607785"/>
              <a:gd name="connsiteX284" fmla="*/ 1021937 w 1160043"/>
              <a:gd name="connsiteY284" fmla="*/ 0 h 607785"/>
              <a:gd name="connsiteX285" fmla="*/ 911458 w 1160043"/>
              <a:gd name="connsiteY285" fmla="*/ 0 h 607785"/>
              <a:gd name="connsiteX286" fmla="*/ 939085 w 1160043"/>
              <a:gd name="connsiteY286" fmla="*/ 27627 h 607785"/>
              <a:gd name="connsiteX287" fmla="*/ 911458 w 1160043"/>
              <a:gd name="connsiteY287" fmla="*/ 55254 h 607785"/>
              <a:gd name="connsiteX288" fmla="*/ 883831 w 1160043"/>
              <a:gd name="connsiteY288" fmla="*/ 27627 h 607785"/>
              <a:gd name="connsiteX289" fmla="*/ 911458 w 1160043"/>
              <a:gd name="connsiteY289" fmla="*/ 0 h 607785"/>
              <a:gd name="connsiteX290" fmla="*/ 800979 w 1160043"/>
              <a:gd name="connsiteY290" fmla="*/ 0 h 607785"/>
              <a:gd name="connsiteX291" fmla="*/ 828606 w 1160043"/>
              <a:gd name="connsiteY291" fmla="*/ 27627 h 607785"/>
              <a:gd name="connsiteX292" fmla="*/ 800979 w 1160043"/>
              <a:gd name="connsiteY292" fmla="*/ 55254 h 607785"/>
              <a:gd name="connsiteX293" fmla="*/ 773352 w 1160043"/>
              <a:gd name="connsiteY293" fmla="*/ 27627 h 607785"/>
              <a:gd name="connsiteX294" fmla="*/ 800979 w 1160043"/>
              <a:gd name="connsiteY294" fmla="*/ 0 h 607785"/>
              <a:gd name="connsiteX295" fmla="*/ 690500 w 1160043"/>
              <a:gd name="connsiteY295" fmla="*/ 0 h 607785"/>
              <a:gd name="connsiteX296" fmla="*/ 718127 w 1160043"/>
              <a:gd name="connsiteY296" fmla="*/ 27627 h 607785"/>
              <a:gd name="connsiteX297" fmla="*/ 690500 w 1160043"/>
              <a:gd name="connsiteY297" fmla="*/ 55254 h 607785"/>
              <a:gd name="connsiteX298" fmla="*/ 662873 w 1160043"/>
              <a:gd name="connsiteY298" fmla="*/ 27627 h 607785"/>
              <a:gd name="connsiteX299" fmla="*/ 690500 w 1160043"/>
              <a:gd name="connsiteY299" fmla="*/ 0 h 607785"/>
              <a:gd name="connsiteX300" fmla="*/ 580021 w 1160043"/>
              <a:gd name="connsiteY300" fmla="*/ 0 h 607785"/>
              <a:gd name="connsiteX301" fmla="*/ 607648 w 1160043"/>
              <a:gd name="connsiteY301" fmla="*/ 27627 h 607785"/>
              <a:gd name="connsiteX302" fmla="*/ 580021 w 1160043"/>
              <a:gd name="connsiteY302" fmla="*/ 55254 h 607785"/>
              <a:gd name="connsiteX303" fmla="*/ 552394 w 1160043"/>
              <a:gd name="connsiteY303" fmla="*/ 27627 h 607785"/>
              <a:gd name="connsiteX304" fmla="*/ 580021 w 1160043"/>
              <a:gd name="connsiteY304" fmla="*/ 0 h 607785"/>
              <a:gd name="connsiteX305" fmla="*/ 469543 w 1160043"/>
              <a:gd name="connsiteY305" fmla="*/ 0 h 607785"/>
              <a:gd name="connsiteX306" fmla="*/ 497170 w 1160043"/>
              <a:gd name="connsiteY306" fmla="*/ 27627 h 607785"/>
              <a:gd name="connsiteX307" fmla="*/ 469543 w 1160043"/>
              <a:gd name="connsiteY307" fmla="*/ 55254 h 607785"/>
              <a:gd name="connsiteX308" fmla="*/ 441916 w 1160043"/>
              <a:gd name="connsiteY308" fmla="*/ 27627 h 607785"/>
              <a:gd name="connsiteX309" fmla="*/ 469543 w 1160043"/>
              <a:gd name="connsiteY309" fmla="*/ 0 h 607785"/>
              <a:gd name="connsiteX310" fmla="*/ 359064 w 1160043"/>
              <a:gd name="connsiteY310" fmla="*/ 0 h 607785"/>
              <a:gd name="connsiteX311" fmla="*/ 386691 w 1160043"/>
              <a:gd name="connsiteY311" fmla="*/ 27627 h 607785"/>
              <a:gd name="connsiteX312" fmla="*/ 359064 w 1160043"/>
              <a:gd name="connsiteY312" fmla="*/ 55254 h 607785"/>
              <a:gd name="connsiteX313" fmla="*/ 331437 w 1160043"/>
              <a:gd name="connsiteY313" fmla="*/ 27627 h 607785"/>
              <a:gd name="connsiteX314" fmla="*/ 359064 w 1160043"/>
              <a:gd name="connsiteY314" fmla="*/ 0 h 607785"/>
              <a:gd name="connsiteX315" fmla="*/ 248585 w 1160043"/>
              <a:gd name="connsiteY315" fmla="*/ 0 h 607785"/>
              <a:gd name="connsiteX316" fmla="*/ 276212 w 1160043"/>
              <a:gd name="connsiteY316" fmla="*/ 27627 h 607785"/>
              <a:gd name="connsiteX317" fmla="*/ 248585 w 1160043"/>
              <a:gd name="connsiteY317" fmla="*/ 55254 h 607785"/>
              <a:gd name="connsiteX318" fmla="*/ 220958 w 1160043"/>
              <a:gd name="connsiteY318" fmla="*/ 27627 h 607785"/>
              <a:gd name="connsiteX319" fmla="*/ 248585 w 1160043"/>
              <a:gd name="connsiteY319" fmla="*/ 0 h 607785"/>
              <a:gd name="connsiteX320" fmla="*/ 138106 w 1160043"/>
              <a:gd name="connsiteY320" fmla="*/ 0 h 607785"/>
              <a:gd name="connsiteX321" fmla="*/ 165733 w 1160043"/>
              <a:gd name="connsiteY321" fmla="*/ 27627 h 607785"/>
              <a:gd name="connsiteX322" fmla="*/ 138106 w 1160043"/>
              <a:gd name="connsiteY322" fmla="*/ 55254 h 607785"/>
              <a:gd name="connsiteX323" fmla="*/ 110479 w 1160043"/>
              <a:gd name="connsiteY323" fmla="*/ 27627 h 607785"/>
              <a:gd name="connsiteX324" fmla="*/ 138106 w 1160043"/>
              <a:gd name="connsiteY324" fmla="*/ 0 h 607785"/>
              <a:gd name="connsiteX325" fmla="*/ 27627 w 1160043"/>
              <a:gd name="connsiteY325" fmla="*/ 0 h 607785"/>
              <a:gd name="connsiteX326" fmla="*/ 55254 w 1160043"/>
              <a:gd name="connsiteY326" fmla="*/ 27627 h 607785"/>
              <a:gd name="connsiteX327" fmla="*/ 27627 w 1160043"/>
              <a:gd name="connsiteY327" fmla="*/ 55254 h 607785"/>
              <a:gd name="connsiteX328" fmla="*/ 0 w 1160043"/>
              <a:gd name="connsiteY328" fmla="*/ 27627 h 607785"/>
              <a:gd name="connsiteX329" fmla="*/ 27627 w 1160043"/>
              <a:gd name="connsiteY329" fmla="*/ 0 h 607785"/>
            </a:gdLst>
            <a:ahLst/>
            <a:cxnLst/>
            <a:rect l="l" t="t" r="r" b="b"/>
            <a:pathLst>
              <a:path w="1160043" h="607785">
                <a:moveTo>
                  <a:pt x="1132416" y="552531"/>
                </a:moveTo>
                <a:cubicBezTo>
                  <a:pt x="1147674" y="552531"/>
                  <a:pt x="1160043" y="564900"/>
                  <a:pt x="1160043" y="580158"/>
                </a:cubicBezTo>
                <a:cubicBezTo>
                  <a:pt x="1160043" y="595416"/>
                  <a:pt x="1147674" y="607785"/>
                  <a:pt x="1132416" y="607785"/>
                </a:cubicBezTo>
                <a:cubicBezTo>
                  <a:pt x="1117158" y="607785"/>
                  <a:pt x="1104789" y="595416"/>
                  <a:pt x="1104789" y="580158"/>
                </a:cubicBezTo>
                <a:cubicBezTo>
                  <a:pt x="1104789" y="564900"/>
                  <a:pt x="1117158" y="552531"/>
                  <a:pt x="1132416" y="552531"/>
                </a:cubicBezTo>
                <a:close/>
                <a:moveTo>
                  <a:pt x="1021937" y="552531"/>
                </a:moveTo>
                <a:cubicBezTo>
                  <a:pt x="1037195" y="552531"/>
                  <a:pt x="1049564" y="564900"/>
                  <a:pt x="1049564" y="580158"/>
                </a:cubicBezTo>
                <a:cubicBezTo>
                  <a:pt x="1049564" y="595416"/>
                  <a:pt x="1037195" y="607785"/>
                  <a:pt x="1021937" y="607785"/>
                </a:cubicBezTo>
                <a:cubicBezTo>
                  <a:pt x="1006679" y="607785"/>
                  <a:pt x="994310" y="595416"/>
                  <a:pt x="994310" y="580158"/>
                </a:cubicBezTo>
                <a:cubicBezTo>
                  <a:pt x="994310" y="564900"/>
                  <a:pt x="1006679" y="552531"/>
                  <a:pt x="1021937" y="552531"/>
                </a:cubicBezTo>
                <a:close/>
                <a:moveTo>
                  <a:pt x="911458" y="552531"/>
                </a:moveTo>
                <a:cubicBezTo>
                  <a:pt x="926716" y="552531"/>
                  <a:pt x="939085" y="564900"/>
                  <a:pt x="939085" y="580158"/>
                </a:cubicBezTo>
                <a:cubicBezTo>
                  <a:pt x="939085" y="595416"/>
                  <a:pt x="926716" y="607785"/>
                  <a:pt x="911458" y="607785"/>
                </a:cubicBezTo>
                <a:cubicBezTo>
                  <a:pt x="896200" y="607785"/>
                  <a:pt x="883831" y="595416"/>
                  <a:pt x="883831" y="580158"/>
                </a:cubicBezTo>
                <a:cubicBezTo>
                  <a:pt x="883831" y="564900"/>
                  <a:pt x="896200" y="552531"/>
                  <a:pt x="911458" y="552531"/>
                </a:cubicBezTo>
                <a:close/>
                <a:moveTo>
                  <a:pt x="800979" y="552531"/>
                </a:moveTo>
                <a:cubicBezTo>
                  <a:pt x="816237" y="552531"/>
                  <a:pt x="828606" y="564900"/>
                  <a:pt x="828606" y="580158"/>
                </a:cubicBezTo>
                <a:cubicBezTo>
                  <a:pt x="828606" y="595416"/>
                  <a:pt x="816237" y="607785"/>
                  <a:pt x="800979" y="607785"/>
                </a:cubicBezTo>
                <a:cubicBezTo>
                  <a:pt x="785721" y="607785"/>
                  <a:pt x="773352" y="595416"/>
                  <a:pt x="773352" y="580158"/>
                </a:cubicBezTo>
                <a:cubicBezTo>
                  <a:pt x="773352" y="564900"/>
                  <a:pt x="785721" y="552531"/>
                  <a:pt x="800979" y="552531"/>
                </a:cubicBezTo>
                <a:close/>
                <a:moveTo>
                  <a:pt x="690500" y="552531"/>
                </a:moveTo>
                <a:cubicBezTo>
                  <a:pt x="705758" y="552531"/>
                  <a:pt x="718127" y="564900"/>
                  <a:pt x="718127" y="580158"/>
                </a:cubicBezTo>
                <a:cubicBezTo>
                  <a:pt x="718127" y="595416"/>
                  <a:pt x="705758" y="607785"/>
                  <a:pt x="690500" y="607785"/>
                </a:cubicBezTo>
                <a:cubicBezTo>
                  <a:pt x="675242" y="607785"/>
                  <a:pt x="662873" y="595416"/>
                  <a:pt x="662873" y="580158"/>
                </a:cubicBezTo>
                <a:cubicBezTo>
                  <a:pt x="662873" y="564900"/>
                  <a:pt x="675242" y="552531"/>
                  <a:pt x="690500" y="552531"/>
                </a:cubicBezTo>
                <a:close/>
                <a:moveTo>
                  <a:pt x="580021" y="552531"/>
                </a:moveTo>
                <a:cubicBezTo>
                  <a:pt x="595279" y="552531"/>
                  <a:pt x="607648" y="564900"/>
                  <a:pt x="607648" y="580158"/>
                </a:cubicBezTo>
                <a:cubicBezTo>
                  <a:pt x="607648" y="595416"/>
                  <a:pt x="595279" y="607785"/>
                  <a:pt x="580021" y="607785"/>
                </a:cubicBezTo>
                <a:cubicBezTo>
                  <a:pt x="564763" y="607785"/>
                  <a:pt x="552394" y="595416"/>
                  <a:pt x="552394" y="580158"/>
                </a:cubicBezTo>
                <a:cubicBezTo>
                  <a:pt x="552394" y="564900"/>
                  <a:pt x="564763" y="552531"/>
                  <a:pt x="580021" y="552531"/>
                </a:cubicBezTo>
                <a:close/>
                <a:moveTo>
                  <a:pt x="469543" y="552531"/>
                </a:moveTo>
                <a:cubicBezTo>
                  <a:pt x="484801" y="552531"/>
                  <a:pt x="497170" y="564900"/>
                  <a:pt x="497170" y="580158"/>
                </a:cubicBezTo>
                <a:cubicBezTo>
                  <a:pt x="497170" y="595416"/>
                  <a:pt x="484801" y="607785"/>
                  <a:pt x="469543" y="607785"/>
                </a:cubicBezTo>
                <a:cubicBezTo>
                  <a:pt x="454285" y="607785"/>
                  <a:pt x="441916" y="595416"/>
                  <a:pt x="441916" y="580158"/>
                </a:cubicBezTo>
                <a:cubicBezTo>
                  <a:pt x="441916" y="564900"/>
                  <a:pt x="454285" y="552531"/>
                  <a:pt x="469543" y="552531"/>
                </a:cubicBezTo>
                <a:close/>
                <a:moveTo>
                  <a:pt x="359064" y="552531"/>
                </a:moveTo>
                <a:cubicBezTo>
                  <a:pt x="374322" y="552531"/>
                  <a:pt x="386691" y="564900"/>
                  <a:pt x="386691" y="580158"/>
                </a:cubicBezTo>
                <a:cubicBezTo>
                  <a:pt x="386691" y="595416"/>
                  <a:pt x="374322" y="607785"/>
                  <a:pt x="359064" y="607785"/>
                </a:cubicBezTo>
                <a:cubicBezTo>
                  <a:pt x="343806" y="607785"/>
                  <a:pt x="331437" y="595416"/>
                  <a:pt x="331437" y="580158"/>
                </a:cubicBezTo>
                <a:cubicBezTo>
                  <a:pt x="331437" y="564900"/>
                  <a:pt x="343806" y="552531"/>
                  <a:pt x="359064" y="552531"/>
                </a:cubicBezTo>
                <a:close/>
                <a:moveTo>
                  <a:pt x="248585" y="552531"/>
                </a:moveTo>
                <a:cubicBezTo>
                  <a:pt x="263843" y="552531"/>
                  <a:pt x="276212" y="564900"/>
                  <a:pt x="276212" y="580158"/>
                </a:cubicBezTo>
                <a:cubicBezTo>
                  <a:pt x="276212" y="595416"/>
                  <a:pt x="263843" y="607785"/>
                  <a:pt x="248585" y="607785"/>
                </a:cubicBezTo>
                <a:cubicBezTo>
                  <a:pt x="233327" y="607785"/>
                  <a:pt x="220958" y="595416"/>
                  <a:pt x="220958" y="580158"/>
                </a:cubicBezTo>
                <a:cubicBezTo>
                  <a:pt x="220958" y="564900"/>
                  <a:pt x="233327" y="552531"/>
                  <a:pt x="248585" y="552531"/>
                </a:cubicBezTo>
                <a:close/>
                <a:moveTo>
                  <a:pt x="138106" y="552531"/>
                </a:moveTo>
                <a:cubicBezTo>
                  <a:pt x="153364" y="552531"/>
                  <a:pt x="165733" y="564900"/>
                  <a:pt x="165733" y="580158"/>
                </a:cubicBezTo>
                <a:cubicBezTo>
                  <a:pt x="165733" y="595416"/>
                  <a:pt x="153364" y="607785"/>
                  <a:pt x="138106" y="607785"/>
                </a:cubicBezTo>
                <a:cubicBezTo>
                  <a:pt x="122848" y="607785"/>
                  <a:pt x="110479" y="595416"/>
                  <a:pt x="110479" y="580158"/>
                </a:cubicBezTo>
                <a:cubicBezTo>
                  <a:pt x="110479" y="564900"/>
                  <a:pt x="122848" y="552531"/>
                  <a:pt x="138106" y="552531"/>
                </a:cubicBezTo>
                <a:close/>
                <a:moveTo>
                  <a:pt x="27627" y="552531"/>
                </a:moveTo>
                <a:cubicBezTo>
                  <a:pt x="42885" y="552531"/>
                  <a:pt x="55254" y="564900"/>
                  <a:pt x="55254" y="580158"/>
                </a:cubicBezTo>
                <a:cubicBezTo>
                  <a:pt x="55254" y="595416"/>
                  <a:pt x="42885" y="607785"/>
                  <a:pt x="27627" y="607785"/>
                </a:cubicBezTo>
                <a:cubicBezTo>
                  <a:pt x="12369" y="607785"/>
                  <a:pt x="0" y="595416"/>
                  <a:pt x="0" y="580158"/>
                </a:cubicBezTo>
                <a:cubicBezTo>
                  <a:pt x="0" y="564900"/>
                  <a:pt x="12369" y="552531"/>
                  <a:pt x="27627" y="552531"/>
                </a:cubicBezTo>
                <a:close/>
                <a:moveTo>
                  <a:pt x="1132416" y="442025"/>
                </a:moveTo>
                <a:cubicBezTo>
                  <a:pt x="1147674" y="442025"/>
                  <a:pt x="1160043" y="454394"/>
                  <a:pt x="1160043" y="469652"/>
                </a:cubicBezTo>
                <a:cubicBezTo>
                  <a:pt x="1160043" y="484910"/>
                  <a:pt x="1147674" y="497279"/>
                  <a:pt x="1132416" y="497279"/>
                </a:cubicBezTo>
                <a:cubicBezTo>
                  <a:pt x="1117158" y="497279"/>
                  <a:pt x="1104789" y="484910"/>
                  <a:pt x="1104789" y="469652"/>
                </a:cubicBezTo>
                <a:cubicBezTo>
                  <a:pt x="1104789" y="454394"/>
                  <a:pt x="1117158" y="442025"/>
                  <a:pt x="1132416" y="442025"/>
                </a:cubicBezTo>
                <a:close/>
                <a:moveTo>
                  <a:pt x="1021937" y="442025"/>
                </a:moveTo>
                <a:cubicBezTo>
                  <a:pt x="1037195" y="442025"/>
                  <a:pt x="1049564" y="454394"/>
                  <a:pt x="1049564" y="469652"/>
                </a:cubicBezTo>
                <a:cubicBezTo>
                  <a:pt x="1049564" y="484910"/>
                  <a:pt x="1037195" y="497279"/>
                  <a:pt x="1021937" y="497279"/>
                </a:cubicBezTo>
                <a:cubicBezTo>
                  <a:pt x="1006679" y="497279"/>
                  <a:pt x="994310" y="484910"/>
                  <a:pt x="994310" y="469652"/>
                </a:cubicBezTo>
                <a:cubicBezTo>
                  <a:pt x="994310" y="454394"/>
                  <a:pt x="1006679" y="442025"/>
                  <a:pt x="1021937" y="442025"/>
                </a:cubicBezTo>
                <a:close/>
                <a:moveTo>
                  <a:pt x="911458" y="442025"/>
                </a:moveTo>
                <a:cubicBezTo>
                  <a:pt x="926716" y="442025"/>
                  <a:pt x="939085" y="454394"/>
                  <a:pt x="939085" y="469652"/>
                </a:cubicBezTo>
                <a:cubicBezTo>
                  <a:pt x="939085" y="484910"/>
                  <a:pt x="926716" y="497279"/>
                  <a:pt x="911458" y="497279"/>
                </a:cubicBezTo>
                <a:cubicBezTo>
                  <a:pt x="896200" y="497279"/>
                  <a:pt x="883831" y="484910"/>
                  <a:pt x="883831" y="469652"/>
                </a:cubicBezTo>
                <a:cubicBezTo>
                  <a:pt x="883831" y="454394"/>
                  <a:pt x="896200" y="442025"/>
                  <a:pt x="911458" y="442025"/>
                </a:cubicBezTo>
                <a:close/>
                <a:moveTo>
                  <a:pt x="800979" y="442025"/>
                </a:moveTo>
                <a:cubicBezTo>
                  <a:pt x="816237" y="442025"/>
                  <a:pt x="828606" y="454394"/>
                  <a:pt x="828606" y="469652"/>
                </a:cubicBezTo>
                <a:cubicBezTo>
                  <a:pt x="828606" y="484910"/>
                  <a:pt x="816237" y="497279"/>
                  <a:pt x="800979" y="497279"/>
                </a:cubicBezTo>
                <a:cubicBezTo>
                  <a:pt x="785721" y="497279"/>
                  <a:pt x="773352" y="484910"/>
                  <a:pt x="773352" y="469652"/>
                </a:cubicBezTo>
                <a:cubicBezTo>
                  <a:pt x="773352" y="454394"/>
                  <a:pt x="785721" y="442025"/>
                  <a:pt x="800979" y="442025"/>
                </a:cubicBezTo>
                <a:close/>
                <a:moveTo>
                  <a:pt x="690500" y="442025"/>
                </a:moveTo>
                <a:cubicBezTo>
                  <a:pt x="705758" y="442025"/>
                  <a:pt x="718127" y="454394"/>
                  <a:pt x="718127" y="469652"/>
                </a:cubicBezTo>
                <a:cubicBezTo>
                  <a:pt x="718127" y="484910"/>
                  <a:pt x="705758" y="497279"/>
                  <a:pt x="690500" y="497279"/>
                </a:cubicBezTo>
                <a:cubicBezTo>
                  <a:pt x="675242" y="497279"/>
                  <a:pt x="662873" y="484910"/>
                  <a:pt x="662873" y="469652"/>
                </a:cubicBezTo>
                <a:cubicBezTo>
                  <a:pt x="662873" y="454394"/>
                  <a:pt x="675242" y="442025"/>
                  <a:pt x="690500" y="442025"/>
                </a:cubicBezTo>
                <a:close/>
                <a:moveTo>
                  <a:pt x="580021" y="442025"/>
                </a:moveTo>
                <a:cubicBezTo>
                  <a:pt x="595279" y="442025"/>
                  <a:pt x="607648" y="454394"/>
                  <a:pt x="607648" y="469652"/>
                </a:cubicBezTo>
                <a:cubicBezTo>
                  <a:pt x="607648" y="484910"/>
                  <a:pt x="595279" y="497279"/>
                  <a:pt x="580021" y="497279"/>
                </a:cubicBezTo>
                <a:cubicBezTo>
                  <a:pt x="564763" y="497279"/>
                  <a:pt x="552394" y="484910"/>
                  <a:pt x="552394" y="469652"/>
                </a:cubicBezTo>
                <a:cubicBezTo>
                  <a:pt x="552394" y="454394"/>
                  <a:pt x="564763" y="442025"/>
                  <a:pt x="580021" y="442025"/>
                </a:cubicBezTo>
                <a:close/>
                <a:moveTo>
                  <a:pt x="469543" y="442025"/>
                </a:moveTo>
                <a:cubicBezTo>
                  <a:pt x="484801" y="442025"/>
                  <a:pt x="497170" y="454394"/>
                  <a:pt x="497170" y="469652"/>
                </a:cubicBezTo>
                <a:cubicBezTo>
                  <a:pt x="497170" y="484910"/>
                  <a:pt x="484801" y="497279"/>
                  <a:pt x="469543" y="497279"/>
                </a:cubicBezTo>
                <a:cubicBezTo>
                  <a:pt x="454285" y="497279"/>
                  <a:pt x="441916" y="484910"/>
                  <a:pt x="441916" y="469652"/>
                </a:cubicBezTo>
                <a:cubicBezTo>
                  <a:pt x="441916" y="454394"/>
                  <a:pt x="454285" y="442025"/>
                  <a:pt x="469543" y="442025"/>
                </a:cubicBezTo>
                <a:close/>
                <a:moveTo>
                  <a:pt x="359064" y="442025"/>
                </a:moveTo>
                <a:cubicBezTo>
                  <a:pt x="374322" y="442025"/>
                  <a:pt x="386691" y="454394"/>
                  <a:pt x="386691" y="469652"/>
                </a:cubicBezTo>
                <a:cubicBezTo>
                  <a:pt x="386691" y="484910"/>
                  <a:pt x="374322" y="497279"/>
                  <a:pt x="359064" y="497279"/>
                </a:cubicBezTo>
                <a:cubicBezTo>
                  <a:pt x="343806" y="497279"/>
                  <a:pt x="331437" y="484910"/>
                  <a:pt x="331437" y="469652"/>
                </a:cubicBezTo>
                <a:cubicBezTo>
                  <a:pt x="331437" y="454394"/>
                  <a:pt x="343806" y="442025"/>
                  <a:pt x="359064" y="442025"/>
                </a:cubicBezTo>
                <a:close/>
                <a:moveTo>
                  <a:pt x="248585" y="442025"/>
                </a:moveTo>
                <a:cubicBezTo>
                  <a:pt x="263843" y="442025"/>
                  <a:pt x="276212" y="454394"/>
                  <a:pt x="276212" y="469652"/>
                </a:cubicBezTo>
                <a:cubicBezTo>
                  <a:pt x="276212" y="484910"/>
                  <a:pt x="263843" y="497279"/>
                  <a:pt x="248585" y="497279"/>
                </a:cubicBezTo>
                <a:cubicBezTo>
                  <a:pt x="233327" y="497279"/>
                  <a:pt x="220958" y="484910"/>
                  <a:pt x="220958" y="469652"/>
                </a:cubicBezTo>
                <a:cubicBezTo>
                  <a:pt x="220958" y="454394"/>
                  <a:pt x="233327" y="442025"/>
                  <a:pt x="248585" y="442025"/>
                </a:cubicBezTo>
                <a:close/>
                <a:moveTo>
                  <a:pt x="138106" y="442025"/>
                </a:moveTo>
                <a:cubicBezTo>
                  <a:pt x="153364" y="442025"/>
                  <a:pt x="165733" y="454394"/>
                  <a:pt x="165733" y="469652"/>
                </a:cubicBezTo>
                <a:cubicBezTo>
                  <a:pt x="165733" y="484910"/>
                  <a:pt x="153364" y="497279"/>
                  <a:pt x="138106" y="497279"/>
                </a:cubicBezTo>
                <a:cubicBezTo>
                  <a:pt x="122848" y="497279"/>
                  <a:pt x="110479" y="484910"/>
                  <a:pt x="110479" y="469652"/>
                </a:cubicBezTo>
                <a:cubicBezTo>
                  <a:pt x="110479" y="454394"/>
                  <a:pt x="122848" y="442025"/>
                  <a:pt x="138106" y="442025"/>
                </a:cubicBezTo>
                <a:close/>
                <a:moveTo>
                  <a:pt x="27627" y="442025"/>
                </a:moveTo>
                <a:cubicBezTo>
                  <a:pt x="42885" y="442025"/>
                  <a:pt x="55254" y="454394"/>
                  <a:pt x="55254" y="469652"/>
                </a:cubicBezTo>
                <a:cubicBezTo>
                  <a:pt x="55254" y="484910"/>
                  <a:pt x="42885" y="497279"/>
                  <a:pt x="27627" y="497279"/>
                </a:cubicBezTo>
                <a:cubicBezTo>
                  <a:pt x="12369" y="497279"/>
                  <a:pt x="0" y="484910"/>
                  <a:pt x="0" y="469652"/>
                </a:cubicBezTo>
                <a:cubicBezTo>
                  <a:pt x="0" y="454394"/>
                  <a:pt x="12369" y="442025"/>
                  <a:pt x="27627" y="442025"/>
                </a:cubicBezTo>
                <a:close/>
                <a:moveTo>
                  <a:pt x="1132416" y="331519"/>
                </a:moveTo>
                <a:cubicBezTo>
                  <a:pt x="1147674" y="331519"/>
                  <a:pt x="1160043" y="343888"/>
                  <a:pt x="1160043" y="359146"/>
                </a:cubicBezTo>
                <a:cubicBezTo>
                  <a:pt x="1160043" y="374404"/>
                  <a:pt x="1147674" y="386773"/>
                  <a:pt x="1132416" y="386773"/>
                </a:cubicBezTo>
                <a:cubicBezTo>
                  <a:pt x="1117158" y="386773"/>
                  <a:pt x="1104789" y="374404"/>
                  <a:pt x="1104789" y="359146"/>
                </a:cubicBezTo>
                <a:cubicBezTo>
                  <a:pt x="1104789" y="343888"/>
                  <a:pt x="1117158" y="331519"/>
                  <a:pt x="1132416" y="331519"/>
                </a:cubicBezTo>
                <a:close/>
                <a:moveTo>
                  <a:pt x="1021937" y="331519"/>
                </a:moveTo>
                <a:cubicBezTo>
                  <a:pt x="1037195" y="331519"/>
                  <a:pt x="1049564" y="343888"/>
                  <a:pt x="1049564" y="359146"/>
                </a:cubicBezTo>
                <a:cubicBezTo>
                  <a:pt x="1049564" y="374404"/>
                  <a:pt x="1037195" y="386773"/>
                  <a:pt x="1021937" y="386773"/>
                </a:cubicBezTo>
                <a:cubicBezTo>
                  <a:pt x="1006679" y="386773"/>
                  <a:pt x="994310" y="374404"/>
                  <a:pt x="994310" y="359146"/>
                </a:cubicBezTo>
                <a:cubicBezTo>
                  <a:pt x="994310" y="343888"/>
                  <a:pt x="1006679" y="331519"/>
                  <a:pt x="1021937" y="331519"/>
                </a:cubicBezTo>
                <a:close/>
                <a:moveTo>
                  <a:pt x="911458" y="331519"/>
                </a:moveTo>
                <a:cubicBezTo>
                  <a:pt x="926716" y="331519"/>
                  <a:pt x="939085" y="343888"/>
                  <a:pt x="939085" y="359146"/>
                </a:cubicBezTo>
                <a:cubicBezTo>
                  <a:pt x="939085" y="374404"/>
                  <a:pt x="926716" y="386773"/>
                  <a:pt x="911458" y="386773"/>
                </a:cubicBezTo>
                <a:cubicBezTo>
                  <a:pt x="896200" y="386773"/>
                  <a:pt x="883831" y="374404"/>
                  <a:pt x="883831" y="359146"/>
                </a:cubicBezTo>
                <a:cubicBezTo>
                  <a:pt x="883831" y="343888"/>
                  <a:pt x="896200" y="331519"/>
                  <a:pt x="911458" y="331519"/>
                </a:cubicBezTo>
                <a:close/>
                <a:moveTo>
                  <a:pt x="800979" y="331519"/>
                </a:moveTo>
                <a:cubicBezTo>
                  <a:pt x="816237" y="331519"/>
                  <a:pt x="828606" y="343888"/>
                  <a:pt x="828606" y="359146"/>
                </a:cubicBezTo>
                <a:cubicBezTo>
                  <a:pt x="828606" y="374404"/>
                  <a:pt x="816237" y="386773"/>
                  <a:pt x="800979" y="386773"/>
                </a:cubicBezTo>
                <a:cubicBezTo>
                  <a:pt x="785721" y="386773"/>
                  <a:pt x="773352" y="374404"/>
                  <a:pt x="773352" y="359146"/>
                </a:cubicBezTo>
                <a:cubicBezTo>
                  <a:pt x="773352" y="343888"/>
                  <a:pt x="785721" y="331519"/>
                  <a:pt x="800979" y="331519"/>
                </a:cubicBezTo>
                <a:close/>
                <a:moveTo>
                  <a:pt x="690500" y="331519"/>
                </a:moveTo>
                <a:cubicBezTo>
                  <a:pt x="705758" y="331519"/>
                  <a:pt x="718127" y="343888"/>
                  <a:pt x="718127" y="359146"/>
                </a:cubicBezTo>
                <a:cubicBezTo>
                  <a:pt x="718127" y="374404"/>
                  <a:pt x="705758" y="386773"/>
                  <a:pt x="690500" y="386773"/>
                </a:cubicBezTo>
                <a:cubicBezTo>
                  <a:pt x="675242" y="386773"/>
                  <a:pt x="662873" y="374404"/>
                  <a:pt x="662873" y="359146"/>
                </a:cubicBezTo>
                <a:cubicBezTo>
                  <a:pt x="662873" y="343888"/>
                  <a:pt x="675242" y="331519"/>
                  <a:pt x="690500" y="331519"/>
                </a:cubicBezTo>
                <a:close/>
                <a:moveTo>
                  <a:pt x="580021" y="331519"/>
                </a:moveTo>
                <a:cubicBezTo>
                  <a:pt x="595279" y="331519"/>
                  <a:pt x="607648" y="343888"/>
                  <a:pt x="607648" y="359146"/>
                </a:cubicBezTo>
                <a:cubicBezTo>
                  <a:pt x="607648" y="374404"/>
                  <a:pt x="595279" y="386773"/>
                  <a:pt x="580021" y="386773"/>
                </a:cubicBezTo>
                <a:cubicBezTo>
                  <a:pt x="564763" y="386773"/>
                  <a:pt x="552394" y="374404"/>
                  <a:pt x="552394" y="359146"/>
                </a:cubicBezTo>
                <a:cubicBezTo>
                  <a:pt x="552394" y="343888"/>
                  <a:pt x="564763" y="331519"/>
                  <a:pt x="580021" y="331519"/>
                </a:cubicBezTo>
                <a:close/>
                <a:moveTo>
                  <a:pt x="469543" y="331519"/>
                </a:moveTo>
                <a:cubicBezTo>
                  <a:pt x="484801" y="331519"/>
                  <a:pt x="497170" y="343888"/>
                  <a:pt x="497170" y="359146"/>
                </a:cubicBezTo>
                <a:cubicBezTo>
                  <a:pt x="497170" y="374404"/>
                  <a:pt x="484801" y="386773"/>
                  <a:pt x="469543" y="386773"/>
                </a:cubicBezTo>
                <a:cubicBezTo>
                  <a:pt x="454285" y="386773"/>
                  <a:pt x="441916" y="374404"/>
                  <a:pt x="441916" y="359146"/>
                </a:cubicBezTo>
                <a:cubicBezTo>
                  <a:pt x="441916" y="343888"/>
                  <a:pt x="454285" y="331519"/>
                  <a:pt x="469543" y="331519"/>
                </a:cubicBezTo>
                <a:close/>
                <a:moveTo>
                  <a:pt x="359064" y="331519"/>
                </a:moveTo>
                <a:cubicBezTo>
                  <a:pt x="374322" y="331519"/>
                  <a:pt x="386691" y="343888"/>
                  <a:pt x="386691" y="359146"/>
                </a:cubicBezTo>
                <a:cubicBezTo>
                  <a:pt x="386691" y="374404"/>
                  <a:pt x="374322" y="386773"/>
                  <a:pt x="359064" y="386773"/>
                </a:cubicBezTo>
                <a:cubicBezTo>
                  <a:pt x="343806" y="386773"/>
                  <a:pt x="331437" y="374404"/>
                  <a:pt x="331437" y="359146"/>
                </a:cubicBezTo>
                <a:cubicBezTo>
                  <a:pt x="331437" y="343888"/>
                  <a:pt x="343806" y="331519"/>
                  <a:pt x="359064" y="331519"/>
                </a:cubicBezTo>
                <a:close/>
                <a:moveTo>
                  <a:pt x="248585" y="331519"/>
                </a:moveTo>
                <a:cubicBezTo>
                  <a:pt x="263843" y="331519"/>
                  <a:pt x="276212" y="343888"/>
                  <a:pt x="276212" y="359146"/>
                </a:cubicBezTo>
                <a:cubicBezTo>
                  <a:pt x="276212" y="374404"/>
                  <a:pt x="263843" y="386773"/>
                  <a:pt x="248585" y="386773"/>
                </a:cubicBezTo>
                <a:cubicBezTo>
                  <a:pt x="233327" y="386773"/>
                  <a:pt x="220958" y="374404"/>
                  <a:pt x="220958" y="359146"/>
                </a:cubicBezTo>
                <a:cubicBezTo>
                  <a:pt x="220958" y="343888"/>
                  <a:pt x="233327" y="331519"/>
                  <a:pt x="248585" y="331519"/>
                </a:cubicBezTo>
                <a:close/>
                <a:moveTo>
                  <a:pt x="138106" y="331519"/>
                </a:moveTo>
                <a:cubicBezTo>
                  <a:pt x="153364" y="331519"/>
                  <a:pt x="165733" y="343888"/>
                  <a:pt x="165733" y="359146"/>
                </a:cubicBezTo>
                <a:cubicBezTo>
                  <a:pt x="165733" y="374404"/>
                  <a:pt x="153364" y="386773"/>
                  <a:pt x="138106" y="386773"/>
                </a:cubicBezTo>
                <a:cubicBezTo>
                  <a:pt x="122848" y="386773"/>
                  <a:pt x="110479" y="374404"/>
                  <a:pt x="110479" y="359146"/>
                </a:cubicBezTo>
                <a:cubicBezTo>
                  <a:pt x="110479" y="343888"/>
                  <a:pt x="122848" y="331519"/>
                  <a:pt x="138106" y="331519"/>
                </a:cubicBezTo>
                <a:close/>
                <a:moveTo>
                  <a:pt x="27627" y="331519"/>
                </a:moveTo>
                <a:cubicBezTo>
                  <a:pt x="42885" y="331519"/>
                  <a:pt x="55254" y="343888"/>
                  <a:pt x="55254" y="359146"/>
                </a:cubicBezTo>
                <a:cubicBezTo>
                  <a:pt x="55254" y="374404"/>
                  <a:pt x="42885" y="386773"/>
                  <a:pt x="27627" y="386773"/>
                </a:cubicBezTo>
                <a:cubicBezTo>
                  <a:pt x="12369" y="386773"/>
                  <a:pt x="0" y="374404"/>
                  <a:pt x="0" y="359146"/>
                </a:cubicBezTo>
                <a:cubicBezTo>
                  <a:pt x="0" y="343888"/>
                  <a:pt x="12369" y="331519"/>
                  <a:pt x="27627" y="331519"/>
                </a:cubicBezTo>
                <a:close/>
                <a:moveTo>
                  <a:pt x="1132416" y="221012"/>
                </a:moveTo>
                <a:cubicBezTo>
                  <a:pt x="1147674" y="221012"/>
                  <a:pt x="1160043" y="233381"/>
                  <a:pt x="1160043" y="248639"/>
                </a:cubicBezTo>
                <a:cubicBezTo>
                  <a:pt x="1160043" y="263897"/>
                  <a:pt x="1147674" y="276266"/>
                  <a:pt x="1132416" y="276266"/>
                </a:cubicBezTo>
                <a:cubicBezTo>
                  <a:pt x="1117158" y="276266"/>
                  <a:pt x="1104789" y="263897"/>
                  <a:pt x="1104789" y="248639"/>
                </a:cubicBezTo>
                <a:cubicBezTo>
                  <a:pt x="1104789" y="233381"/>
                  <a:pt x="1117158" y="221012"/>
                  <a:pt x="1132416" y="221012"/>
                </a:cubicBezTo>
                <a:close/>
                <a:moveTo>
                  <a:pt x="1021937" y="221012"/>
                </a:moveTo>
                <a:cubicBezTo>
                  <a:pt x="1037195" y="221012"/>
                  <a:pt x="1049564" y="233381"/>
                  <a:pt x="1049564" y="248639"/>
                </a:cubicBezTo>
                <a:cubicBezTo>
                  <a:pt x="1049564" y="263897"/>
                  <a:pt x="1037195" y="276266"/>
                  <a:pt x="1021937" y="276266"/>
                </a:cubicBezTo>
                <a:cubicBezTo>
                  <a:pt x="1006679" y="276266"/>
                  <a:pt x="994310" y="263897"/>
                  <a:pt x="994310" y="248639"/>
                </a:cubicBezTo>
                <a:cubicBezTo>
                  <a:pt x="994310" y="233381"/>
                  <a:pt x="1006679" y="221012"/>
                  <a:pt x="1021937" y="221012"/>
                </a:cubicBezTo>
                <a:close/>
                <a:moveTo>
                  <a:pt x="911458" y="221012"/>
                </a:moveTo>
                <a:cubicBezTo>
                  <a:pt x="926716" y="221012"/>
                  <a:pt x="939085" y="233381"/>
                  <a:pt x="939085" y="248639"/>
                </a:cubicBezTo>
                <a:cubicBezTo>
                  <a:pt x="939085" y="263897"/>
                  <a:pt x="926716" y="276266"/>
                  <a:pt x="911458" y="276266"/>
                </a:cubicBezTo>
                <a:cubicBezTo>
                  <a:pt x="896200" y="276266"/>
                  <a:pt x="883831" y="263897"/>
                  <a:pt x="883831" y="248639"/>
                </a:cubicBezTo>
                <a:cubicBezTo>
                  <a:pt x="883831" y="233381"/>
                  <a:pt x="896200" y="221012"/>
                  <a:pt x="911458" y="221012"/>
                </a:cubicBezTo>
                <a:close/>
                <a:moveTo>
                  <a:pt x="800979" y="221012"/>
                </a:moveTo>
                <a:cubicBezTo>
                  <a:pt x="816237" y="221012"/>
                  <a:pt x="828606" y="233381"/>
                  <a:pt x="828606" y="248639"/>
                </a:cubicBezTo>
                <a:cubicBezTo>
                  <a:pt x="828606" y="263897"/>
                  <a:pt x="816237" y="276266"/>
                  <a:pt x="800979" y="276266"/>
                </a:cubicBezTo>
                <a:cubicBezTo>
                  <a:pt x="785721" y="276266"/>
                  <a:pt x="773352" y="263897"/>
                  <a:pt x="773352" y="248639"/>
                </a:cubicBezTo>
                <a:cubicBezTo>
                  <a:pt x="773352" y="233381"/>
                  <a:pt x="785721" y="221012"/>
                  <a:pt x="800979" y="221012"/>
                </a:cubicBezTo>
                <a:close/>
                <a:moveTo>
                  <a:pt x="690500" y="221012"/>
                </a:moveTo>
                <a:cubicBezTo>
                  <a:pt x="705758" y="221012"/>
                  <a:pt x="718127" y="233381"/>
                  <a:pt x="718127" y="248639"/>
                </a:cubicBezTo>
                <a:cubicBezTo>
                  <a:pt x="718127" y="263897"/>
                  <a:pt x="705758" y="276266"/>
                  <a:pt x="690500" y="276266"/>
                </a:cubicBezTo>
                <a:cubicBezTo>
                  <a:pt x="675242" y="276266"/>
                  <a:pt x="662873" y="263897"/>
                  <a:pt x="662873" y="248639"/>
                </a:cubicBezTo>
                <a:cubicBezTo>
                  <a:pt x="662873" y="233381"/>
                  <a:pt x="675242" y="221012"/>
                  <a:pt x="690500" y="221012"/>
                </a:cubicBezTo>
                <a:close/>
                <a:moveTo>
                  <a:pt x="580021" y="221012"/>
                </a:moveTo>
                <a:cubicBezTo>
                  <a:pt x="595279" y="221012"/>
                  <a:pt x="607648" y="233381"/>
                  <a:pt x="607648" y="248639"/>
                </a:cubicBezTo>
                <a:cubicBezTo>
                  <a:pt x="607648" y="263897"/>
                  <a:pt x="595279" y="276266"/>
                  <a:pt x="580021" y="276266"/>
                </a:cubicBezTo>
                <a:cubicBezTo>
                  <a:pt x="564763" y="276266"/>
                  <a:pt x="552394" y="263897"/>
                  <a:pt x="552394" y="248639"/>
                </a:cubicBezTo>
                <a:cubicBezTo>
                  <a:pt x="552394" y="233381"/>
                  <a:pt x="564763" y="221012"/>
                  <a:pt x="580021" y="221012"/>
                </a:cubicBezTo>
                <a:close/>
                <a:moveTo>
                  <a:pt x="469543" y="221012"/>
                </a:moveTo>
                <a:cubicBezTo>
                  <a:pt x="484801" y="221012"/>
                  <a:pt x="497170" y="233381"/>
                  <a:pt x="497170" y="248639"/>
                </a:cubicBezTo>
                <a:cubicBezTo>
                  <a:pt x="497170" y="263897"/>
                  <a:pt x="484801" y="276266"/>
                  <a:pt x="469543" y="276266"/>
                </a:cubicBezTo>
                <a:cubicBezTo>
                  <a:pt x="454285" y="276266"/>
                  <a:pt x="441916" y="263897"/>
                  <a:pt x="441916" y="248639"/>
                </a:cubicBezTo>
                <a:cubicBezTo>
                  <a:pt x="441916" y="233381"/>
                  <a:pt x="454285" y="221012"/>
                  <a:pt x="469543" y="221012"/>
                </a:cubicBezTo>
                <a:close/>
                <a:moveTo>
                  <a:pt x="359064" y="221012"/>
                </a:moveTo>
                <a:cubicBezTo>
                  <a:pt x="374322" y="221012"/>
                  <a:pt x="386691" y="233381"/>
                  <a:pt x="386691" y="248639"/>
                </a:cubicBezTo>
                <a:cubicBezTo>
                  <a:pt x="386691" y="263897"/>
                  <a:pt x="374322" y="276266"/>
                  <a:pt x="359064" y="276266"/>
                </a:cubicBezTo>
                <a:cubicBezTo>
                  <a:pt x="343806" y="276266"/>
                  <a:pt x="331437" y="263897"/>
                  <a:pt x="331437" y="248639"/>
                </a:cubicBezTo>
                <a:cubicBezTo>
                  <a:pt x="331437" y="233381"/>
                  <a:pt x="343806" y="221012"/>
                  <a:pt x="359064" y="221012"/>
                </a:cubicBezTo>
                <a:close/>
                <a:moveTo>
                  <a:pt x="248585" y="221012"/>
                </a:moveTo>
                <a:cubicBezTo>
                  <a:pt x="263843" y="221012"/>
                  <a:pt x="276212" y="233381"/>
                  <a:pt x="276212" y="248639"/>
                </a:cubicBezTo>
                <a:cubicBezTo>
                  <a:pt x="276212" y="263897"/>
                  <a:pt x="263843" y="276266"/>
                  <a:pt x="248585" y="276266"/>
                </a:cubicBezTo>
                <a:cubicBezTo>
                  <a:pt x="233327" y="276266"/>
                  <a:pt x="220958" y="263897"/>
                  <a:pt x="220958" y="248639"/>
                </a:cubicBezTo>
                <a:cubicBezTo>
                  <a:pt x="220958" y="233381"/>
                  <a:pt x="233327" y="221012"/>
                  <a:pt x="248585" y="221012"/>
                </a:cubicBezTo>
                <a:close/>
                <a:moveTo>
                  <a:pt x="138106" y="221012"/>
                </a:moveTo>
                <a:cubicBezTo>
                  <a:pt x="153364" y="221012"/>
                  <a:pt x="165733" y="233381"/>
                  <a:pt x="165733" y="248639"/>
                </a:cubicBezTo>
                <a:cubicBezTo>
                  <a:pt x="165733" y="263897"/>
                  <a:pt x="153364" y="276266"/>
                  <a:pt x="138106" y="276266"/>
                </a:cubicBezTo>
                <a:cubicBezTo>
                  <a:pt x="122848" y="276266"/>
                  <a:pt x="110479" y="263897"/>
                  <a:pt x="110479" y="248639"/>
                </a:cubicBezTo>
                <a:cubicBezTo>
                  <a:pt x="110479" y="233381"/>
                  <a:pt x="122848" y="221012"/>
                  <a:pt x="138106" y="221012"/>
                </a:cubicBezTo>
                <a:close/>
                <a:moveTo>
                  <a:pt x="27627" y="221012"/>
                </a:moveTo>
                <a:cubicBezTo>
                  <a:pt x="42885" y="221012"/>
                  <a:pt x="55254" y="233381"/>
                  <a:pt x="55254" y="248639"/>
                </a:cubicBezTo>
                <a:cubicBezTo>
                  <a:pt x="55254" y="263897"/>
                  <a:pt x="42885" y="276266"/>
                  <a:pt x="27627" y="276266"/>
                </a:cubicBezTo>
                <a:cubicBezTo>
                  <a:pt x="12369" y="276266"/>
                  <a:pt x="0" y="263897"/>
                  <a:pt x="0" y="248639"/>
                </a:cubicBezTo>
                <a:cubicBezTo>
                  <a:pt x="0" y="233381"/>
                  <a:pt x="12369" y="221012"/>
                  <a:pt x="27627" y="221012"/>
                </a:cubicBezTo>
                <a:close/>
                <a:moveTo>
                  <a:pt x="1132416" y="110506"/>
                </a:moveTo>
                <a:cubicBezTo>
                  <a:pt x="1147674" y="110506"/>
                  <a:pt x="1160043" y="122875"/>
                  <a:pt x="1160043" y="138133"/>
                </a:cubicBezTo>
                <a:cubicBezTo>
                  <a:pt x="1160043" y="153391"/>
                  <a:pt x="1147674" y="165760"/>
                  <a:pt x="1132416" y="165760"/>
                </a:cubicBezTo>
                <a:cubicBezTo>
                  <a:pt x="1117158" y="165760"/>
                  <a:pt x="1104789" y="153391"/>
                  <a:pt x="1104789" y="138133"/>
                </a:cubicBezTo>
                <a:cubicBezTo>
                  <a:pt x="1104789" y="122875"/>
                  <a:pt x="1117158" y="110506"/>
                  <a:pt x="1132416" y="110506"/>
                </a:cubicBezTo>
                <a:close/>
                <a:moveTo>
                  <a:pt x="1021937" y="110506"/>
                </a:moveTo>
                <a:cubicBezTo>
                  <a:pt x="1037195" y="110506"/>
                  <a:pt x="1049564" y="122875"/>
                  <a:pt x="1049564" y="138133"/>
                </a:cubicBezTo>
                <a:cubicBezTo>
                  <a:pt x="1049564" y="153391"/>
                  <a:pt x="1037195" y="165760"/>
                  <a:pt x="1021937" y="165760"/>
                </a:cubicBezTo>
                <a:cubicBezTo>
                  <a:pt x="1006679" y="165760"/>
                  <a:pt x="994310" y="153391"/>
                  <a:pt x="994310" y="138133"/>
                </a:cubicBezTo>
                <a:cubicBezTo>
                  <a:pt x="994310" y="122875"/>
                  <a:pt x="1006679" y="110506"/>
                  <a:pt x="1021937" y="110506"/>
                </a:cubicBezTo>
                <a:close/>
                <a:moveTo>
                  <a:pt x="911458" y="110506"/>
                </a:moveTo>
                <a:cubicBezTo>
                  <a:pt x="926716" y="110506"/>
                  <a:pt x="939085" y="122875"/>
                  <a:pt x="939085" y="138133"/>
                </a:cubicBezTo>
                <a:cubicBezTo>
                  <a:pt x="939085" y="153391"/>
                  <a:pt x="926716" y="165760"/>
                  <a:pt x="911458" y="165760"/>
                </a:cubicBezTo>
                <a:cubicBezTo>
                  <a:pt x="896200" y="165760"/>
                  <a:pt x="883831" y="153391"/>
                  <a:pt x="883831" y="138133"/>
                </a:cubicBezTo>
                <a:cubicBezTo>
                  <a:pt x="883831" y="122875"/>
                  <a:pt x="896200" y="110506"/>
                  <a:pt x="911458" y="110506"/>
                </a:cubicBezTo>
                <a:close/>
                <a:moveTo>
                  <a:pt x="800979" y="110506"/>
                </a:moveTo>
                <a:cubicBezTo>
                  <a:pt x="816237" y="110506"/>
                  <a:pt x="828606" y="122875"/>
                  <a:pt x="828606" y="138133"/>
                </a:cubicBezTo>
                <a:cubicBezTo>
                  <a:pt x="828606" y="153391"/>
                  <a:pt x="816237" y="165760"/>
                  <a:pt x="800979" y="165760"/>
                </a:cubicBezTo>
                <a:cubicBezTo>
                  <a:pt x="785721" y="165760"/>
                  <a:pt x="773352" y="153391"/>
                  <a:pt x="773352" y="138133"/>
                </a:cubicBezTo>
                <a:cubicBezTo>
                  <a:pt x="773352" y="122875"/>
                  <a:pt x="785721" y="110506"/>
                  <a:pt x="800979" y="110506"/>
                </a:cubicBezTo>
                <a:close/>
                <a:moveTo>
                  <a:pt x="690500" y="110506"/>
                </a:moveTo>
                <a:cubicBezTo>
                  <a:pt x="705758" y="110506"/>
                  <a:pt x="718127" y="122875"/>
                  <a:pt x="718127" y="138133"/>
                </a:cubicBezTo>
                <a:cubicBezTo>
                  <a:pt x="718127" y="153391"/>
                  <a:pt x="705758" y="165760"/>
                  <a:pt x="690500" y="165760"/>
                </a:cubicBezTo>
                <a:cubicBezTo>
                  <a:pt x="675242" y="165760"/>
                  <a:pt x="662873" y="153391"/>
                  <a:pt x="662873" y="138133"/>
                </a:cubicBezTo>
                <a:cubicBezTo>
                  <a:pt x="662873" y="122875"/>
                  <a:pt x="675242" y="110506"/>
                  <a:pt x="690500" y="110506"/>
                </a:cubicBezTo>
                <a:close/>
                <a:moveTo>
                  <a:pt x="580021" y="110506"/>
                </a:moveTo>
                <a:cubicBezTo>
                  <a:pt x="595279" y="110506"/>
                  <a:pt x="607648" y="122875"/>
                  <a:pt x="607648" y="138133"/>
                </a:cubicBezTo>
                <a:cubicBezTo>
                  <a:pt x="607648" y="153391"/>
                  <a:pt x="595279" y="165760"/>
                  <a:pt x="580021" y="165760"/>
                </a:cubicBezTo>
                <a:cubicBezTo>
                  <a:pt x="564763" y="165760"/>
                  <a:pt x="552394" y="153391"/>
                  <a:pt x="552394" y="138133"/>
                </a:cubicBezTo>
                <a:cubicBezTo>
                  <a:pt x="552394" y="122875"/>
                  <a:pt x="564763" y="110506"/>
                  <a:pt x="580021" y="110506"/>
                </a:cubicBezTo>
                <a:close/>
                <a:moveTo>
                  <a:pt x="469543" y="110506"/>
                </a:moveTo>
                <a:cubicBezTo>
                  <a:pt x="484801" y="110506"/>
                  <a:pt x="497170" y="122875"/>
                  <a:pt x="497170" y="138133"/>
                </a:cubicBezTo>
                <a:cubicBezTo>
                  <a:pt x="497170" y="153391"/>
                  <a:pt x="484801" y="165760"/>
                  <a:pt x="469543" y="165760"/>
                </a:cubicBezTo>
                <a:cubicBezTo>
                  <a:pt x="454285" y="165760"/>
                  <a:pt x="441916" y="153391"/>
                  <a:pt x="441916" y="138133"/>
                </a:cubicBezTo>
                <a:cubicBezTo>
                  <a:pt x="441916" y="122875"/>
                  <a:pt x="454285" y="110506"/>
                  <a:pt x="469543" y="110506"/>
                </a:cubicBezTo>
                <a:close/>
                <a:moveTo>
                  <a:pt x="359064" y="110506"/>
                </a:moveTo>
                <a:cubicBezTo>
                  <a:pt x="374322" y="110506"/>
                  <a:pt x="386691" y="122875"/>
                  <a:pt x="386691" y="138133"/>
                </a:cubicBezTo>
                <a:cubicBezTo>
                  <a:pt x="386691" y="153391"/>
                  <a:pt x="374322" y="165760"/>
                  <a:pt x="359064" y="165760"/>
                </a:cubicBezTo>
                <a:cubicBezTo>
                  <a:pt x="343806" y="165760"/>
                  <a:pt x="331437" y="153391"/>
                  <a:pt x="331437" y="138133"/>
                </a:cubicBezTo>
                <a:cubicBezTo>
                  <a:pt x="331437" y="122875"/>
                  <a:pt x="343806" y="110506"/>
                  <a:pt x="359064" y="110506"/>
                </a:cubicBezTo>
                <a:close/>
                <a:moveTo>
                  <a:pt x="248585" y="110506"/>
                </a:moveTo>
                <a:cubicBezTo>
                  <a:pt x="263843" y="110506"/>
                  <a:pt x="276212" y="122875"/>
                  <a:pt x="276212" y="138133"/>
                </a:cubicBezTo>
                <a:cubicBezTo>
                  <a:pt x="276212" y="153391"/>
                  <a:pt x="263843" y="165760"/>
                  <a:pt x="248585" y="165760"/>
                </a:cubicBezTo>
                <a:cubicBezTo>
                  <a:pt x="233327" y="165760"/>
                  <a:pt x="220958" y="153391"/>
                  <a:pt x="220958" y="138133"/>
                </a:cubicBezTo>
                <a:cubicBezTo>
                  <a:pt x="220958" y="122875"/>
                  <a:pt x="233327" y="110506"/>
                  <a:pt x="248585" y="110506"/>
                </a:cubicBezTo>
                <a:close/>
                <a:moveTo>
                  <a:pt x="138106" y="110506"/>
                </a:moveTo>
                <a:cubicBezTo>
                  <a:pt x="153364" y="110506"/>
                  <a:pt x="165733" y="122875"/>
                  <a:pt x="165733" y="138133"/>
                </a:cubicBezTo>
                <a:cubicBezTo>
                  <a:pt x="165733" y="153391"/>
                  <a:pt x="153364" y="165760"/>
                  <a:pt x="138106" y="165760"/>
                </a:cubicBezTo>
                <a:cubicBezTo>
                  <a:pt x="122848" y="165760"/>
                  <a:pt x="110479" y="153391"/>
                  <a:pt x="110479" y="138133"/>
                </a:cubicBezTo>
                <a:cubicBezTo>
                  <a:pt x="110479" y="122875"/>
                  <a:pt x="122848" y="110506"/>
                  <a:pt x="138106" y="110506"/>
                </a:cubicBezTo>
                <a:close/>
                <a:moveTo>
                  <a:pt x="27627" y="110506"/>
                </a:moveTo>
                <a:cubicBezTo>
                  <a:pt x="42885" y="110506"/>
                  <a:pt x="55254" y="122875"/>
                  <a:pt x="55254" y="138133"/>
                </a:cubicBezTo>
                <a:cubicBezTo>
                  <a:pt x="55254" y="153391"/>
                  <a:pt x="42885" y="165760"/>
                  <a:pt x="27627" y="165760"/>
                </a:cubicBezTo>
                <a:cubicBezTo>
                  <a:pt x="12369" y="165760"/>
                  <a:pt x="0" y="153391"/>
                  <a:pt x="0" y="138133"/>
                </a:cubicBezTo>
                <a:cubicBezTo>
                  <a:pt x="0" y="122875"/>
                  <a:pt x="12369" y="110506"/>
                  <a:pt x="27627" y="110506"/>
                </a:cubicBezTo>
                <a:close/>
                <a:moveTo>
                  <a:pt x="1132416" y="0"/>
                </a:moveTo>
                <a:cubicBezTo>
                  <a:pt x="1147674" y="0"/>
                  <a:pt x="1160043" y="12369"/>
                  <a:pt x="1160043" y="27627"/>
                </a:cubicBezTo>
                <a:cubicBezTo>
                  <a:pt x="1160043" y="42885"/>
                  <a:pt x="1147674" y="55254"/>
                  <a:pt x="1132416" y="55254"/>
                </a:cubicBezTo>
                <a:cubicBezTo>
                  <a:pt x="1117158" y="55254"/>
                  <a:pt x="1104789" y="42885"/>
                  <a:pt x="1104789" y="27627"/>
                </a:cubicBezTo>
                <a:cubicBezTo>
                  <a:pt x="1104789" y="12369"/>
                  <a:pt x="1117158" y="0"/>
                  <a:pt x="1132416" y="0"/>
                </a:cubicBezTo>
                <a:close/>
                <a:moveTo>
                  <a:pt x="1021937" y="0"/>
                </a:moveTo>
                <a:cubicBezTo>
                  <a:pt x="1037195" y="0"/>
                  <a:pt x="1049564" y="12369"/>
                  <a:pt x="1049564" y="27627"/>
                </a:cubicBezTo>
                <a:cubicBezTo>
                  <a:pt x="1049564" y="42885"/>
                  <a:pt x="1037195" y="55254"/>
                  <a:pt x="1021937" y="55254"/>
                </a:cubicBezTo>
                <a:cubicBezTo>
                  <a:pt x="1006679" y="55254"/>
                  <a:pt x="994310" y="42885"/>
                  <a:pt x="994310" y="27627"/>
                </a:cubicBezTo>
                <a:cubicBezTo>
                  <a:pt x="994310" y="12369"/>
                  <a:pt x="1006679" y="0"/>
                  <a:pt x="1021937" y="0"/>
                </a:cubicBezTo>
                <a:close/>
                <a:moveTo>
                  <a:pt x="911458" y="0"/>
                </a:moveTo>
                <a:cubicBezTo>
                  <a:pt x="926716" y="0"/>
                  <a:pt x="939085" y="12369"/>
                  <a:pt x="939085" y="27627"/>
                </a:cubicBezTo>
                <a:cubicBezTo>
                  <a:pt x="939085" y="42885"/>
                  <a:pt x="926716" y="55254"/>
                  <a:pt x="911458" y="55254"/>
                </a:cubicBezTo>
                <a:cubicBezTo>
                  <a:pt x="896200" y="55254"/>
                  <a:pt x="883831" y="42885"/>
                  <a:pt x="883831" y="27627"/>
                </a:cubicBezTo>
                <a:cubicBezTo>
                  <a:pt x="883831" y="12369"/>
                  <a:pt x="896200" y="0"/>
                  <a:pt x="911458" y="0"/>
                </a:cubicBezTo>
                <a:close/>
                <a:moveTo>
                  <a:pt x="800979" y="0"/>
                </a:moveTo>
                <a:cubicBezTo>
                  <a:pt x="816237" y="0"/>
                  <a:pt x="828606" y="12369"/>
                  <a:pt x="828606" y="27627"/>
                </a:cubicBezTo>
                <a:cubicBezTo>
                  <a:pt x="828606" y="42885"/>
                  <a:pt x="816237" y="55254"/>
                  <a:pt x="800979" y="55254"/>
                </a:cubicBezTo>
                <a:cubicBezTo>
                  <a:pt x="785721" y="55254"/>
                  <a:pt x="773352" y="42885"/>
                  <a:pt x="773352" y="27627"/>
                </a:cubicBezTo>
                <a:cubicBezTo>
                  <a:pt x="773352" y="12369"/>
                  <a:pt x="785721" y="0"/>
                  <a:pt x="800979" y="0"/>
                </a:cubicBezTo>
                <a:close/>
                <a:moveTo>
                  <a:pt x="690500" y="0"/>
                </a:moveTo>
                <a:cubicBezTo>
                  <a:pt x="705758" y="0"/>
                  <a:pt x="718127" y="12369"/>
                  <a:pt x="718127" y="27627"/>
                </a:cubicBezTo>
                <a:cubicBezTo>
                  <a:pt x="718127" y="42885"/>
                  <a:pt x="705758" y="55254"/>
                  <a:pt x="690500" y="55254"/>
                </a:cubicBezTo>
                <a:cubicBezTo>
                  <a:pt x="675242" y="55254"/>
                  <a:pt x="662873" y="42885"/>
                  <a:pt x="662873" y="27627"/>
                </a:cubicBezTo>
                <a:cubicBezTo>
                  <a:pt x="662873" y="12369"/>
                  <a:pt x="675242" y="0"/>
                  <a:pt x="690500" y="0"/>
                </a:cubicBezTo>
                <a:close/>
                <a:moveTo>
                  <a:pt x="580021" y="0"/>
                </a:moveTo>
                <a:cubicBezTo>
                  <a:pt x="595279" y="0"/>
                  <a:pt x="607648" y="12369"/>
                  <a:pt x="607648" y="27627"/>
                </a:cubicBezTo>
                <a:cubicBezTo>
                  <a:pt x="607648" y="42885"/>
                  <a:pt x="595279" y="55254"/>
                  <a:pt x="580021" y="55254"/>
                </a:cubicBezTo>
                <a:cubicBezTo>
                  <a:pt x="564763" y="55254"/>
                  <a:pt x="552394" y="42885"/>
                  <a:pt x="552394" y="27627"/>
                </a:cubicBezTo>
                <a:cubicBezTo>
                  <a:pt x="552394" y="12369"/>
                  <a:pt x="564763" y="0"/>
                  <a:pt x="580021" y="0"/>
                </a:cubicBezTo>
                <a:close/>
                <a:moveTo>
                  <a:pt x="469543" y="0"/>
                </a:moveTo>
                <a:cubicBezTo>
                  <a:pt x="484801" y="0"/>
                  <a:pt x="497170" y="12369"/>
                  <a:pt x="497170" y="27627"/>
                </a:cubicBezTo>
                <a:cubicBezTo>
                  <a:pt x="497170" y="42885"/>
                  <a:pt x="484801" y="55254"/>
                  <a:pt x="469543" y="55254"/>
                </a:cubicBezTo>
                <a:cubicBezTo>
                  <a:pt x="454285" y="55254"/>
                  <a:pt x="441916" y="42885"/>
                  <a:pt x="441916" y="27627"/>
                </a:cubicBezTo>
                <a:cubicBezTo>
                  <a:pt x="441916" y="12369"/>
                  <a:pt x="454285" y="0"/>
                  <a:pt x="469543" y="0"/>
                </a:cubicBezTo>
                <a:close/>
                <a:moveTo>
                  <a:pt x="359064" y="0"/>
                </a:moveTo>
                <a:cubicBezTo>
                  <a:pt x="374322" y="0"/>
                  <a:pt x="386691" y="12369"/>
                  <a:pt x="386691" y="27627"/>
                </a:cubicBezTo>
                <a:cubicBezTo>
                  <a:pt x="386691" y="42885"/>
                  <a:pt x="374322" y="55254"/>
                  <a:pt x="359064" y="55254"/>
                </a:cubicBezTo>
                <a:cubicBezTo>
                  <a:pt x="343806" y="55254"/>
                  <a:pt x="331437" y="42885"/>
                  <a:pt x="331437" y="27627"/>
                </a:cubicBezTo>
                <a:cubicBezTo>
                  <a:pt x="331437" y="12369"/>
                  <a:pt x="343806" y="0"/>
                  <a:pt x="359064" y="0"/>
                </a:cubicBezTo>
                <a:close/>
                <a:moveTo>
                  <a:pt x="248585" y="0"/>
                </a:moveTo>
                <a:cubicBezTo>
                  <a:pt x="263843" y="0"/>
                  <a:pt x="276212" y="12369"/>
                  <a:pt x="276212" y="27627"/>
                </a:cubicBezTo>
                <a:cubicBezTo>
                  <a:pt x="276212" y="42885"/>
                  <a:pt x="263843" y="55254"/>
                  <a:pt x="248585" y="55254"/>
                </a:cubicBezTo>
                <a:cubicBezTo>
                  <a:pt x="233327" y="55254"/>
                  <a:pt x="220958" y="42885"/>
                  <a:pt x="220958" y="27627"/>
                </a:cubicBezTo>
                <a:cubicBezTo>
                  <a:pt x="220958" y="12369"/>
                  <a:pt x="233327" y="0"/>
                  <a:pt x="248585" y="0"/>
                </a:cubicBezTo>
                <a:close/>
                <a:moveTo>
                  <a:pt x="138106" y="0"/>
                </a:moveTo>
                <a:cubicBezTo>
                  <a:pt x="153364" y="0"/>
                  <a:pt x="165733" y="12369"/>
                  <a:pt x="165733" y="27627"/>
                </a:cubicBezTo>
                <a:cubicBezTo>
                  <a:pt x="165733" y="42885"/>
                  <a:pt x="153364" y="55254"/>
                  <a:pt x="138106" y="55254"/>
                </a:cubicBezTo>
                <a:cubicBezTo>
                  <a:pt x="122848" y="55254"/>
                  <a:pt x="110479" y="42885"/>
                  <a:pt x="110479" y="27627"/>
                </a:cubicBezTo>
                <a:cubicBezTo>
                  <a:pt x="110479" y="12369"/>
                  <a:pt x="122848" y="0"/>
                  <a:pt x="138106" y="0"/>
                </a:cubicBezTo>
                <a:close/>
                <a:moveTo>
                  <a:pt x="27627" y="0"/>
                </a:moveTo>
                <a:cubicBezTo>
                  <a:pt x="42885" y="0"/>
                  <a:pt x="55254" y="12369"/>
                  <a:pt x="55254" y="27627"/>
                </a:cubicBezTo>
                <a:cubicBezTo>
                  <a:pt x="55254" y="42885"/>
                  <a:pt x="42885" y="55254"/>
                  <a:pt x="27627" y="55254"/>
                </a:cubicBezTo>
                <a:cubicBezTo>
                  <a:pt x="12369" y="55254"/>
                  <a:pt x="0" y="42885"/>
                  <a:pt x="0" y="27627"/>
                </a:cubicBezTo>
                <a:cubicBezTo>
                  <a:pt x="0" y="12369"/>
                  <a:pt x="12369" y="0"/>
                  <a:pt x="27627" y="0"/>
                </a:cubicBezTo>
                <a:close/>
              </a:path>
            </a:pathLst>
          </a:custGeom>
          <a:gradFill>
            <a:gsLst>
              <a:gs pos="0">
                <a:schemeClr val="bg1"/>
              </a:gs>
              <a:gs pos="100000">
                <a:schemeClr val="bg1">
                  <a:alpha val="0"/>
                </a:schemeClr>
              </a:gs>
            </a:gsLst>
            <a:lin ang="0" scaled="0"/>
          </a:gradFill>
          <a:ln w="1905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1705262" y="893420"/>
            <a:ext cx="2101474" cy="260958"/>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solidFill>
          <a:ln w="9525" cap="flat">
            <a:noFill/>
            <a:miter/>
          </a:ln>
        </p:spPr>
        <p:txBody>
          <a:bodyPr vert="horz" wrap="square" lIns="91440" tIns="45720" rIns="91440" bIns="45720" rtlCol="0" anchor="ctr"/>
          <a:lstStyle/>
          <a:p>
            <a:pPr algn="l"/>
            <a:endParaRPr kumimoji="1" lang="zh-CN" altLang="en-US"/>
          </a:p>
        </p:txBody>
      </p:sp>
      <p:sp>
        <p:nvSpPr>
          <p:cNvPr id="9" name="标题 1"/>
          <p:cNvSpPr txBox="1"/>
          <p:nvPr/>
        </p:nvSpPr>
        <p:spPr>
          <a:xfrm>
            <a:off x="714047" y="1424882"/>
            <a:ext cx="5095256" cy="1446550"/>
          </a:xfrm>
          <a:prstGeom prst="rect">
            <a:avLst/>
          </a:prstGeom>
          <a:noFill/>
          <a:ln>
            <a:noFill/>
          </a:ln>
        </p:spPr>
        <p:txBody>
          <a:bodyPr vert="horz" wrap="square" lIns="91440" tIns="45720" rIns="91440" bIns="45720" rtlCol="0" anchor="t"/>
          <a:lstStyle/>
          <a:p>
            <a:pPr algn="l"/>
            <a:r>
              <a:rPr kumimoji="1" lang="en-US" altLang="zh-CN" sz="8800" dirty="0">
                <a:ln w="12700">
                  <a:noFill/>
                </a:ln>
                <a:gradFill>
                  <a:gsLst>
                    <a:gs pos="0">
                      <a:srgbClr val="000000">
                        <a:alpha val="12000"/>
                      </a:srgbClr>
                    </a:gs>
                    <a:gs pos="100000">
                      <a:srgbClr val="000000">
                        <a:alpha val="0"/>
                      </a:srgbClr>
                    </a:gs>
                  </a:gsLst>
                  <a:lin ang="2700000" scaled="0"/>
                </a:gradFill>
                <a:latin typeface="OPPOSans H"/>
                <a:ea typeface="OPPOSans H"/>
                <a:cs typeface="OPPOSans H"/>
              </a:rPr>
              <a:t>20</a:t>
            </a:r>
            <a:r>
              <a:rPr kumimoji="1" lang="en-US" altLang="ja-JP" sz="8800" dirty="0">
                <a:ln w="12700">
                  <a:noFill/>
                </a:ln>
                <a:gradFill>
                  <a:gsLst>
                    <a:gs pos="0">
                      <a:srgbClr val="000000">
                        <a:alpha val="12000"/>
                      </a:srgbClr>
                    </a:gs>
                    <a:gs pos="100000">
                      <a:srgbClr val="000000">
                        <a:alpha val="0"/>
                      </a:srgbClr>
                    </a:gs>
                  </a:gsLst>
                  <a:lin ang="2700000" scaled="0"/>
                </a:gradFill>
                <a:latin typeface="OPPOSans H"/>
                <a:ea typeface="OPPOSans H"/>
                <a:cs typeface="OPPOSans H"/>
              </a:rPr>
              <a:t>24</a:t>
            </a:r>
            <a:endParaRPr kumimoji="1" lang="zh-CN" altLang="en-US" dirty="0"/>
          </a:p>
        </p:txBody>
      </p:sp>
      <p:sp>
        <p:nvSpPr>
          <p:cNvPr id="10" name="标题 1"/>
          <p:cNvSpPr txBox="1"/>
          <p:nvPr/>
        </p:nvSpPr>
        <p:spPr>
          <a:xfrm>
            <a:off x="1058335" y="4668323"/>
            <a:ext cx="3256337" cy="261610"/>
          </a:xfrm>
          <a:prstGeom prst="rect">
            <a:avLst/>
          </a:prstGeom>
          <a:noFill/>
          <a:ln>
            <a:noFill/>
          </a:ln>
        </p:spPr>
        <p:txBody>
          <a:bodyPr vert="horz" wrap="square" lIns="91440" tIns="45720" rIns="91440" bIns="45720" rtlCol="0" anchor="t"/>
          <a:lstStyle/>
          <a:p>
            <a:pPr algn="ctr"/>
            <a:r>
              <a:rPr kumimoji="1" lang="en-US" altLang="zh-CN" sz="1100">
                <a:ln w="12700">
                  <a:noFill/>
                </a:ln>
                <a:solidFill>
                  <a:srgbClr val="FFFFFF">
                    <a:alpha val="100000"/>
                  </a:srgbClr>
                </a:solidFill>
                <a:latin typeface="OPPOSans M"/>
                <a:ea typeface="OPPOSans M"/>
                <a:cs typeface="OPPOSans M"/>
              </a:rPr>
              <a:t>Here is where your presentation begins</a:t>
            </a:r>
            <a:endParaRPr kumimoji="1" lang="zh-CN" altLang="en-US"/>
          </a:p>
        </p:txBody>
      </p:sp>
      <p:sp>
        <p:nvSpPr>
          <p:cNvPr id="11" name="标题 1"/>
          <p:cNvSpPr txBox="1"/>
          <p:nvPr/>
        </p:nvSpPr>
        <p:spPr>
          <a:xfrm>
            <a:off x="2583342" y="5675087"/>
            <a:ext cx="1145311" cy="600067"/>
          </a:xfrm>
          <a:custGeom>
            <a:avLst/>
            <a:gdLst>
              <a:gd name="connsiteX0" fmla="*/ 1118035 w 1145311"/>
              <a:gd name="connsiteY0" fmla="*/ 545515 h 600067"/>
              <a:gd name="connsiteX1" fmla="*/ 1145311 w 1145311"/>
              <a:gd name="connsiteY1" fmla="*/ 572791 h 600067"/>
              <a:gd name="connsiteX2" fmla="*/ 1118035 w 1145311"/>
              <a:gd name="connsiteY2" fmla="*/ 600067 h 600067"/>
              <a:gd name="connsiteX3" fmla="*/ 1090759 w 1145311"/>
              <a:gd name="connsiteY3" fmla="*/ 572791 h 600067"/>
              <a:gd name="connsiteX4" fmla="*/ 1118035 w 1145311"/>
              <a:gd name="connsiteY4" fmla="*/ 545515 h 600067"/>
              <a:gd name="connsiteX5" fmla="*/ 1008959 w 1145311"/>
              <a:gd name="connsiteY5" fmla="*/ 545515 h 600067"/>
              <a:gd name="connsiteX6" fmla="*/ 1036235 w 1145311"/>
              <a:gd name="connsiteY6" fmla="*/ 572791 h 600067"/>
              <a:gd name="connsiteX7" fmla="*/ 1008959 w 1145311"/>
              <a:gd name="connsiteY7" fmla="*/ 600067 h 600067"/>
              <a:gd name="connsiteX8" fmla="*/ 981683 w 1145311"/>
              <a:gd name="connsiteY8" fmla="*/ 572791 h 600067"/>
              <a:gd name="connsiteX9" fmla="*/ 1008959 w 1145311"/>
              <a:gd name="connsiteY9" fmla="*/ 545515 h 600067"/>
              <a:gd name="connsiteX10" fmla="*/ 899883 w 1145311"/>
              <a:gd name="connsiteY10" fmla="*/ 545515 h 600067"/>
              <a:gd name="connsiteX11" fmla="*/ 927159 w 1145311"/>
              <a:gd name="connsiteY11" fmla="*/ 572791 h 600067"/>
              <a:gd name="connsiteX12" fmla="*/ 899883 w 1145311"/>
              <a:gd name="connsiteY12" fmla="*/ 600067 h 600067"/>
              <a:gd name="connsiteX13" fmla="*/ 872607 w 1145311"/>
              <a:gd name="connsiteY13" fmla="*/ 572791 h 600067"/>
              <a:gd name="connsiteX14" fmla="*/ 899883 w 1145311"/>
              <a:gd name="connsiteY14" fmla="*/ 545515 h 600067"/>
              <a:gd name="connsiteX15" fmla="*/ 790807 w 1145311"/>
              <a:gd name="connsiteY15" fmla="*/ 545515 h 600067"/>
              <a:gd name="connsiteX16" fmla="*/ 818083 w 1145311"/>
              <a:gd name="connsiteY16" fmla="*/ 572791 h 600067"/>
              <a:gd name="connsiteX17" fmla="*/ 790807 w 1145311"/>
              <a:gd name="connsiteY17" fmla="*/ 600067 h 600067"/>
              <a:gd name="connsiteX18" fmla="*/ 763531 w 1145311"/>
              <a:gd name="connsiteY18" fmla="*/ 572791 h 600067"/>
              <a:gd name="connsiteX19" fmla="*/ 790807 w 1145311"/>
              <a:gd name="connsiteY19" fmla="*/ 545515 h 600067"/>
              <a:gd name="connsiteX20" fmla="*/ 681731 w 1145311"/>
              <a:gd name="connsiteY20" fmla="*/ 545515 h 600067"/>
              <a:gd name="connsiteX21" fmla="*/ 709007 w 1145311"/>
              <a:gd name="connsiteY21" fmla="*/ 572791 h 600067"/>
              <a:gd name="connsiteX22" fmla="*/ 681731 w 1145311"/>
              <a:gd name="connsiteY22" fmla="*/ 600067 h 600067"/>
              <a:gd name="connsiteX23" fmla="*/ 654455 w 1145311"/>
              <a:gd name="connsiteY23" fmla="*/ 572791 h 600067"/>
              <a:gd name="connsiteX24" fmla="*/ 681731 w 1145311"/>
              <a:gd name="connsiteY24" fmla="*/ 545515 h 600067"/>
              <a:gd name="connsiteX25" fmla="*/ 572655 w 1145311"/>
              <a:gd name="connsiteY25" fmla="*/ 545515 h 600067"/>
              <a:gd name="connsiteX26" fmla="*/ 599931 w 1145311"/>
              <a:gd name="connsiteY26" fmla="*/ 572791 h 600067"/>
              <a:gd name="connsiteX27" fmla="*/ 572655 w 1145311"/>
              <a:gd name="connsiteY27" fmla="*/ 600067 h 600067"/>
              <a:gd name="connsiteX28" fmla="*/ 545379 w 1145311"/>
              <a:gd name="connsiteY28" fmla="*/ 572791 h 600067"/>
              <a:gd name="connsiteX29" fmla="*/ 572655 w 1145311"/>
              <a:gd name="connsiteY29" fmla="*/ 545515 h 600067"/>
              <a:gd name="connsiteX30" fmla="*/ 463580 w 1145311"/>
              <a:gd name="connsiteY30" fmla="*/ 545515 h 600067"/>
              <a:gd name="connsiteX31" fmla="*/ 490856 w 1145311"/>
              <a:gd name="connsiteY31" fmla="*/ 572791 h 600067"/>
              <a:gd name="connsiteX32" fmla="*/ 463580 w 1145311"/>
              <a:gd name="connsiteY32" fmla="*/ 600067 h 600067"/>
              <a:gd name="connsiteX33" fmla="*/ 436304 w 1145311"/>
              <a:gd name="connsiteY33" fmla="*/ 572791 h 600067"/>
              <a:gd name="connsiteX34" fmla="*/ 463580 w 1145311"/>
              <a:gd name="connsiteY34" fmla="*/ 545515 h 600067"/>
              <a:gd name="connsiteX35" fmla="*/ 354503 w 1145311"/>
              <a:gd name="connsiteY35" fmla="*/ 545515 h 600067"/>
              <a:gd name="connsiteX36" fmla="*/ 381779 w 1145311"/>
              <a:gd name="connsiteY36" fmla="*/ 572791 h 600067"/>
              <a:gd name="connsiteX37" fmla="*/ 354503 w 1145311"/>
              <a:gd name="connsiteY37" fmla="*/ 600067 h 600067"/>
              <a:gd name="connsiteX38" fmla="*/ 327227 w 1145311"/>
              <a:gd name="connsiteY38" fmla="*/ 572791 h 600067"/>
              <a:gd name="connsiteX39" fmla="*/ 354503 w 1145311"/>
              <a:gd name="connsiteY39" fmla="*/ 545515 h 600067"/>
              <a:gd name="connsiteX40" fmla="*/ 245428 w 1145311"/>
              <a:gd name="connsiteY40" fmla="*/ 545515 h 600067"/>
              <a:gd name="connsiteX41" fmla="*/ 272704 w 1145311"/>
              <a:gd name="connsiteY41" fmla="*/ 572791 h 600067"/>
              <a:gd name="connsiteX42" fmla="*/ 245428 w 1145311"/>
              <a:gd name="connsiteY42" fmla="*/ 600067 h 600067"/>
              <a:gd name="connsiteX43" fmla="*/ 218152 w 1145311"/>
              <a:gd name="connsiteY43" fmla="*/ 572791 h 600067"/>
              <a:gd name="connsiteX44" fmla="*/ 245428 w 1145311"/>
              <a:gd name="connsiteY44" fmla="*/ 545515 h 600067"/>
              <a:gd name="connsiteX45" fmla="*/ 136352 w 1145311"/>
              <a:gd name="connsiteY45" fmla="*/ 545515 h 600067"/>
              <a:gd name="connsiteX46" fmla="*/ 163628 w 1145311"/>
              <a:gd name="connsiteY46" fmla="*/ 572791 h 600067"/>
              <a:gd name="connsiteX47" fmla="*/ 136352 w 1145311"/>
              <a:gd name="connsiteY47" fmla="*/ 600067 h 600067"/>
              <a:gd name="connsiteX48" fmla="*/ 109076 w 1145311"/>
              <a:gd name="connsiteY48" fmla="*/ 572791 h 600067"/>
              <a:gd name="connsiteX49" fmla="*/ 136352 w 1145311"/>
              <a:gd name="connsiteY49" fmla="*/ 545515 h 600067"/>
              <a:gd name="connsiteX50" fmla="*/ 27276 w 1145311"/>
              <a:gd name="connsiteY50" fmla="*/ 545515 h 600067"/>
              <a:gd name="connsiteX51" fmla="*/ 54552 w 1145311"/>
              <a:gd name="connsiteY51" fmla="*/ 572791 h 600067"/>
              <a:gd name="connsiteX52" fmla="*/ 27276 w 1145311"/>
              <a:gd name="connsiteY52" fmla="*/ 600067 h 600067"/>
              <a:gd name="connsiteX53" fmla="*/ 0 w 1145311"/>
              <a:gd name="connsiteY53" fmla="*/ 572791 h 600067"/>
              <a:gd name="connsiteX54" fmla="*/ 27276 w 1145311"/>
              <a:gd name="connsiteY54" fmla="*/ 545515 h 600067"/>
              <a:gd name="connsiteX55" fmla="*/ 1118035 w 1145311"/>
              <a:gd name="connsiteY55" fmla="*/ 436412 h 600067"/>
              <a:gd name="connsiteX56" fmla="*/ 1145311 w 1145311"/>
              <a:gd name="connsiteY56" fmla="*/ 463688 h 600067"/>
              <a:gd name="connsiteX57" fmla="*/ 1118035 w 1145311"/>
              <a:gd name="connsiteY57" fmla="*/ 490964 h 600067"/>
              <a:gd name="connsiteX58" fmla="*/ 1090759 w 1145311"/>
              <a:gd name="connsiteY58" fmla="*/ 463688 h 600067"/>
              <a:gd name="connsiteX59" fmla="*/ 1118035 w 1145311"/>
              <a:gd name="connsiteY59" fmla="*/ 436412 h 600067"/>
              <a:gd name="connsiteX60" fmla="*/ 1008959 w 1145311"/>
              <a:gd name="connsiteY60" fmla="*/ 436412 h 600067"/>
              <a:gd name="connsiteX61" fmla="*/ 1036235 w 1145311"/>
              <a:gd name="connsiteY61" fmla="*/ 463688 h 600067"/>
              <a:gd name="connsiteX62" fmla="*/ 1008959 w 1145311"/>
              <a:gd name="connsiteY62" fmla="*/ 490964 h 600067"/>
              <a:gd name="connsiteX63" fmla="*/ 981683 w 1145311"/>
              <a:gd name="connsiteY63" fmla="*/ 463688 h 600067"/>
              <a:gd name="connsiteX64" fmla="*/ 1008959 w 1145311"/>
              <a:gd name="connsiteY64" fmla="*/ 436412 h 600067"/>
              <a:gd name="connsiteX65" fmla="*/ 899883 w 1145311"/>
              <a:gd name="connsiteY65" fmla="*/ 436412 h 600067"/>
              <a:gd name="connsiteX66" fmla="*/ 927159 w 1145311"/>
              <a:gd name="connsiteY66" fmla="*/ 463688 h 600067"/>
              <a:gd name="connsiteX67" fmla="*/ 899883 w 1145311"/>
              <a:gd name="connsiteY67" fmla="*/ 490964 h 600067"/>
              <a:gd name="connsiteX68" fmla="*/ 872607 w 1145311"/>
              <a:gd name="connsiteY68" fmla="*/ 463688 h 600067"/>
              <a:gd name="connsiteX69" fmla="*/ 899883 w 1145311"/>
              <a:gd name="connsiteY69" fmla="*/ 436412 h 600067"/>
              <a:gd name="connsiteX70" fmla="*/ 790807 w 1145311"/>
              <a:gd name="connsiteY70" fmla="*/ 436412 h 600067"/>
              <a:gd name="connsiteX71" fmla="*/ 818083 w 1145311"/>
              <a:gd name="connsiteY71" fmla="*/ 463688 h 600067"/>
              <a:gd name="connsiteX72" fmla="*/ 790807 w 1145311"/>
              <a:gd name="connsiteY72" fmla="*/ 490964 h 600067"/>
              <a:gd name="connsiteX73" fmla="*/ 763531 w 1145311"/>
              <a:gd name="connsiteY73" fmla="*/ 463688 h 600067"/>
              <a:gd name="connsiteX74" fmla="*/ 790807 w 1145311"/>
              <a:gd name="connsiteY74" fmla="*/ 436412 h 600067"/>
              <a:gd name="connsiteX75" fmla="*/ 681731 w 1145311"/>
              <a:gd name="connsiteY75" fmla="*/ 436412 h 600067"/>
              <a:gd name="connsiteX76" fmla="*/ 709007 w 1145311"/>
              <a:gd name="connsiteY76" fmla="*/ 463688 h 600067"/>
              <a:gd name="connsiteX77" fmla="*/ 681731 w 1145311"/>
              <a:gd name="connsiteY77" fmla="*/ 490964 h 600067"/>
              <a:gd name="connsiteX78" fmla="*/ 654455 w 1145311"/>
              <a:gd name="connsiteY78" fmla="*/ 463688 h 600067"/>
              <a:gd name="connsiteX79" fmla="*/ 681731 w 1145311"/>
              <a:gd name="connsiteY79" fmla="*/ 436412 h 600067"/>
              <a:gd name="connsiteX80" fmla="*/ 572655 w 1145311"/>
              <a:gd name="connsiteY80" fmla="*/ 436412 h 600067"/>
              <a:gd name="connsiteX81" fmla="*/ 599931 w 1145311"/>
              <a:gd name="connsiteY81" fmla="*/ 463688 h 600067"/>
              <a:gd name="connsiteX82" fmla="*/ 572655 w 1145311"/>
              <a:gd name="connsiteY82" fmla="*/ 490964 h 600067"/>
              <a:gd name="connsiteX83" fmla="*/ 545379 w 1145311"/>
              <a:gd name="connsiteY83" fmla="*/ 463688 h 600067"/>
              <a:gd name="connsiteX84" fmla="*/ 572655 w 1145311"/>
              <a:gd name="connsiteY84" fmla="*/ 436412 h 600067"/>
              <a:gd name="connsiteX85" fmla="*/ 463580 w 1145311"/>
              <a:gd name="connsiteY85" fmla="*/ 436412 h 600067"/>
              <a:gd name="connsiteX86" fmla="*/ 490856 w 1145311"/>
              <a:gd name="connsiteY86" fmla="*/ 463688 h 600067"/>
              <a:gd name="connsiteX87" fmla="*/ 463580 w 1145311"/>
              <a:gd name="connsiteY87" fmla="*/ 490964 h 600067"/>
              <a:gd name="connsiteX88" fmla="*/ 436304 w 1145311"/>
              <a:gd name="connsiteY88" fmla="*/ 463688 h 600067"/>
              <a:gd name="connsiteX89" fmla="*/ 463580 w 1145311"/>
              <a:gd name="connsiteY89" fmla="*/ 436412 h 600067"/>
              <a:gd name="connsiteX90" fmla="*/ 354503 w 1145311"/>
              <a:gd name="connsiteY90" fmla="*/ 436412 h 600067"/>
              <a:gd name="connsiteX91" fmla="*/ 381779 w 1145311"/>
              <a:gd name="connsiteY91" fmla="*/ 463688 h 600067"/>
              <a:gd name="connsiteX92" fmla="*/ 354503 w 1145311"/>
              <a:gd name="connsiteY92" fmla="*/ 490964 h 600067"/>
              <a:gd name="connsiteX93" fmla="*/ 327227 w 1145311"/>
              <a:gd name="connsiteY93" fmla="*/ 463688 h 600067"/>
              <a:gd name="connsiteX94" fmla="*/ 354503 w 1145311"/>
              <a:gd name="connsiteY94" fmla="*/ 436412 h 600067"/>
              <a:gd name="connsiteX95" fmla="*/ 245428 w 1145311"/>
              <a:gd name="connsiteY95" fmla="*/ 436412 h 600067"/>
              <a:gd name="connsiteX96" fmla="*/ 272704 w 1145311"/>
              <a:gd name="connsiteY96" fmla="*/ 463688 h 600067"/>
              <a:gd name="connsiteX97" fmla="*/ 245428 w 1145311"/>
              <a:gd name="connsiteY97" fmla="*/ 490964 h 600067"/>
              <a:gd name="connsiteX98" fmla="*/ 218152 w 1145311"/>
              <a:gd name="connsiteY98" fmla="*/ 463688 h 600067"/>
              <a:gd name="connsiteX99" fmla="*/ 245428 w 1145311"/>
              <a:gd name="connsiteY99" fmla="*/ 436412 h 600067"/>
              <a:gd name="connsiteX100" fmla="*/ 136352 w 1145311"/>
              <a:gd name="connsiteY100" fmla="*/ 436412 h 600067"/>
              <a:gd name="connsiteX101" fmla="*/ 163628 w 1145311"/>
              <a:gd name="connsiteY101" fmla="*/ 463688 h 600067"/>
              <a:gd name="connsiteX102" fmla="*/ 136352 w 1145311"/>
              <a:gd name="connsiteY102" fmla="*/ 490964 h 600067"/>
              <a:gd name="connsiteX103" fmla="*/ 109076 w 1145311"/>
              <a:gd name="connsiteY103" fmla="*/ 463688 h 600067"/>
              <a:gd name="connsiteX104" fmla="*/ 136352 w 1145311"/>
              <a:gd name="connsiteY104" fmla="*/ 436412 h 600067"/>
              <a:gd name="connsiteX105" fmla="*/ 27276 w 1145311"/>
              <a:gd name="connsiteY105" fmla="*/ 436412 h 600067"/>
              <a:gd name="connsiteX106" fmla="*/ 54552 w 1145311"/>
              <a:gd name="connsiteY106" fmla="*/ 463688 h 600067"/>
              <a:gd name="connsiteX107" fmla="*/ 27276 w 1145311"/>
              <a:gd name="connsiteY107" fmla="*/ 490964 h 600067"/>
              <a:gd name="connsiteX108" fmla="*/ 0 w 1145311"/>
              <a:gd name="connsiteY108" fmla="*/ 463688 h 600067"/>
              <a:gd name="connsiteX109" fmla="*/ 27276 w 1145311"/>
              <a:gd name="connsiteY109" fmla="*/ 436412 h 600067"/>
              <a:gd name="connsiteX110" fmla="*/ 1118035 w 1145311"/>
              <a:gd name="connsiteY110" fmla="*/ 327309 h 600067"/>
              <a:gd name="connsiteX111" fmla="*/ 1145311 w 1145311"/>
              <a:gd name="connsiteY111" fmla="*/ 354585 h 600067"/>
              <a:gd name="connsiteX112" fmla="*/ 1118035 w 1145311"/>
              <a:gd name="connsiteY112" fmla="*/ 381861 h 600067"/>
              <a:gd name="connsiteX113" fmla="*/ 1090759 w 1145311"/>
              <a:gd name="connsiteY113" fmla="*/ 354585 h 600067"/>
              <a:gd name="connsiteX114" fmla="*/ 1118035 w 1145311"/>
              <a:gd name="connsiteY114" fmla="*/ 327309 h 600067"/>
              <a:gd name="connsiteX115" fmla="*/ 1008959 w 1145311"/>
              <a:gd name="connsiteY115" fmla="*/ 327309 h 600067"/>
              <a:gd name="connsiteX116" fmla="*/ 1036235 w 1145311"/>
              <a:gd name="connsiteY116" fmla="*/ 354585 h 600067"/>
              <a:gd name="connsiteX117" fmla="*/ 1008959 w 1145311"/>
              <a:gd name="connsiteY117" fmla="*/ 381861 h 600067"/>
              <a:gd name="connsiteX118" fmla="*/ 981683 w 1145311"/>
              <a:gd name="connsiteY118" fmla="*/ 354585 h 600067"/>
              <a:gd name="connsiteX119" fmla="*/ 1008959 w 1145311"/>
              <a:gd name="connsiteY119" fmla="*/ 327309 h 600067"/>
              <a:gd name="connsiteX120" fmla="*/ 899883 w 1145311"/>
              <a:gd name="connsiteY120" fmla="*/ 327309 h 600067"/>
              <a:gd name="connsiteX121" fmla="*/ 927159 w 1145311"/>
              <a:gd name="connsiteY121" fmla="*/ 354585 h 600067"/>
              <a:gd name="connsiteX122" fmla="*/ 899883 w 1145311"/>
              <a:gd name="connsiteY122" fmla="*/ 381861 h 600067"/>
              <a:gd name="connsiteX123" fmla="*/ 872607 w 1145311"/>
              <a:gd name="connsiteY123" fmla="*/ 354585 h 600067"/>
              <a:gd name="connsiteX124" fmla="*/ 899883 w 1145311"/>
              <a:gd name="connsiteY124" fmla="*/ 327309 h 600067"/>
              <a:gd name="connsiteX125" fmla="*/ 790807 w 1145311"/>
              <a:gd name="connsiteY125" fmla="*/ 327309 h 600067"/>
              <a:gd name="connsiteX126" fmla="*/ 818083 w 1145311"/>
              <a:gd name="connsiteY126" fmla="*/ 354585 h 600067"/>
              <a:gd name="connsiteX127" fmla="*/ 790807 w 1145311"/>
              <a:gd name="connsiteY127" fmla="*/ 381861 h 600067"/>
              <a:gd name="connsiteX128" fmla="*/ 763531 w 1145311"/>
              <a:gd name="connsiteY128" fmla="*/ 354585 h 600067"/>
              <a:gd name="connsiteX129" fmla="*/ 790807 w 1145311"/>
              <a:gd name="connsiteY129" fmla="*/ 327309 h 600067"/>
              <a:gd name="connsiteX130" fmla="*/ 681731 w 1145311"/>
              <a:gd name="connsiteY130" fmla="*/ 327309 h 600067"/>
              <a:gd name="connsiteX131" fmla="*/ 709007 w 1145311"/>
              <a:gd name="connsiteY131" fmla="*/ 354585 h 600067"/>
              <a:gd name="connsiteX132" fmla="*/ 681731 w 1145311"/>
              <a:gd name="connsiteY132" fmla="*/ 381861 h 600067"/>
              <a:gd name="connsiteX133" fmla="*/ 654455 w 1145311"/>
              <a:gd name="connsiteY133" fmla="*/ 354585 h 600067"/>
              <a:gd name="connsiteX134" fmla="*/ 681731 w 1145311"/>
              <a:gd name="connsiteY134" fmla="*/ 327309 h 600067"/>
              <a:gd name="connsiteX135" fmla="*/ 572655 w 1145311"/>
              <a:gd name="connsiteY135" fmla="*/ 327309 h 600067"/>
              <a:gd name="connsiteX136" fmla="*/ 599931 w 1145311"/>
              <a:gd name="connsiteY136" fmla="*/ 354585 h 600067"/>
              <a:gd name="connsiteX137" fmla="*/ 572655 w 1145311"/>
              <a:gd name="connsiteY137" fmla="*/ 381861 h 600067"/>
              <a:gd name="connsiteX138" fmla="*/ 545379 w 1145311"/>
              <a:gd name="connsiteY138" fmla="*/ 354585 h 600067"/>
              <a:gd name="connsiteX139" fmla="*/ 572655 w 1145311"/>
              <a:gd name="connsiteY139" fmla="*/ 327309 h 600067"/>
              <a:gd name="connsiteX140" fmla="*/ 463580 w 1145311"/>
              <a:gd name="connsiteY140" fmla="*/ 327309 h 600067"/>
              <a:gd name="connsiteX141" fmla="*/ 490856 w 1145311"/>
              <a:gd name="connsiteY141" fmla="*/ 354585 h 600067"/>
              <a:gd name="connsiteX142" fmla="*/ 463580 w 1145311"/>
              <a:gd name="connsiteY142" fmla="*/ 381861 h 600067"/>
              <a:gd name="connsiteX143" fmla="*/ 436304 w 1145311"/>
              <a:gd name="connsiteY143" fmla="*/ 354585 h 600067"/>
              <a:gd name="connsiteX144" fmla="*/ 463580 w 1145311"/>
              <a:gd name="connsiteY144" fmla="*/ 327309 h 600067"/>
              <a:gd name="connsiteX145" fmla="*/ 354503 w 1145311"/>
              <a:gd name="connsiteY145" fmla="*/ 327309 h 600067"/>
              <a:gd name="connsiteX146" fmla="*/ 381779 w 1145311"/>
              <a:gd name="connsiteY146" fmla="*/ 354585 h 600067"/>
              <a:gd name="connsiteX147" fmla="*/ 354503 w 1145311"/>
              <a:gd name="connsiteY147" fmla="*/ 381861 h 600067"/>
              <a:gd name="connsiteX148" fmla="*/ 327227 w 1145311"/>
              <a:gd name="connsiteY148" fmla="*/ 354585 h 600067"/>
              <a:gd name="connsiteX149" fmla="*/ 354503 w 1145311"/>
              <a:gd name="connsiteY149" fmla="*/ 327309 h 600067"/>
              <a:gd name="connsiteX150" fmla="*/ 245428 w 1145311"/>
              <a:gd name="connsiteY150" fmla="*/ 327309 h 600067"/>
              <a:gd name="connsiteX151" fmla="*/ 272704 w 1145311"/>
              <a:gd name="connsiteY151" fmla="*/ 354585 h 600067"/>
              <a:gd name="connsiteX152" fmla="*/ 245428 w 1145311"/>
              <a:gd name="connsiteY152" fmla="*/ 381861 h 600067"/>
              <a:gd name="connsiteX153" fmla="*/ 218152 w 1145311"/>
              <a:gd name="connsiteY153" fmla="*/ 354585 h 600067"/>
              <a:gd name="connsiteX154" fmla="*/ 245428 w 1145311"/>
              <a:gd name="connsiteY154" fmla="*/ 327309 h 600067"/>
              <a:gd name="connsiteX155" fmla="*/ 136352 w 1145311"/>
              <a:gd name="connsiteY155" fmla="*/ 327309 h 600067"/>
              <a:gd name="connsiteX156" fmla="*/ 163628 w 1145311"/>
              <a:gd name="connsiteY156" fmla="*/ 354585 h 600067"/>
              <a:gd name="connsiteX157" fmla="*/ 136352 w 1145311"/>
              <a:gd name="connsiteY157" fmla="*/ 381861 h 600067"/>
              <a:gd name="connsiteX158" fmla="*/ 109076 w 1145311"/>
              <a:gd name="connsiteY158" fmla="*/ 354585 h 600067"/>
              <a:gd name="connsiteX159" fmla="*/ 136352 w 1145311"/>
              <a:gd name="connsiteY159" fmla="*/ 327309 h 600067"/>
              <a:gd name="connsiteX160" fmla="*/ 27276 w 1145311"/>
              <a:gd name="connsiteY160" fmla="*/ 327309 h 600067"/>
              <a:gd name="connsiteX161" fmla="*/ 54552 w 1145311"/>
              <a:gd name="connsiteY161" fmla="*/ 354585 h 600067"/>
              <a:gd name="connsiteX162" fmla="*/ 27276 w 1145311"/>
              <a:gd name="connsiteY162" fmla="*/ 381861 h 600067"/>
              <a:gd name="connsiteX163" fmla="*/ 0 w 1145311"/>
              <a:gd name="connsiteY163" fmla="*/ 354585 h 600067"/>
              <a:gd name="connsiteX164" fmla="*/ 27276 w 1145311"/>
              <a:gd name="connsiteY164" fmla="*/ 327309 h 600067"/>
              <a:gd name="connsiteX165" fmla="*/ 1118035 w 1145311"/>
              <a:gd name="connsiteY165" fmla="*/ 218206 h 600067"/>
              <a:gd name="connsiteX166" fmla="*/ 1145311 w 1145311"/>
              <a:gd name="connsiteY166" fmla="*/ 245482 h 600067"/>
              <a:gd name="connsiteX167" fmla="*/ 1118035 w 1145311"/>
              <a:gd name="connsiteY167" fmla="*/ 272758 h 600067"/>
              <a:gd name="connsiteX168" fmla="*/ 1090759 w 1145311"/>
              <a:gd name="connsiteY168" fmla="*/ 245482 h 600067"/>
              <a:gd name="connsiteX169" fmla="*/ 1118035 w 1145311"/>
              <a:gd name="connsiteY169" fmla="*/ 218206 h 600067"/>
              <a:gd name="connsiteX170" fmla="*/ 1008959 w 1145311"/>
              <a:gd name="connsiteY170" fmla="*/ 218206 h 600067"/>
              <a:gd name="connsiteX171" fmla="*/ 1036235 w 1145311"/>
              <a:gd name="connsiteY171" fmla="*/ 245482 h 600067"/>
              <a:gd name="connsiteX172" fmla="*/ 1008959 w 1145311"/>
              <a:gd name="connsiteY172" fmla="*/ 272758 h 600067"/>
              <a:gd name="connsiteX173" fmla="*/ 981683 w 1145311"/>
              <a:gd name="connsiteY173" fmla="*/ 245482 h 600067"/>
              <a:gd name="connsiteX174" fmla="*/ 1008959 w 1145311"/>
              <a:gd name="connsiteY174" fmla="*/ 218206 h 600067"/>
              <a:gd name="connsiteX175" fmla="*/ 899883 w 1145311"/>
              <a:gd name="connsiteY175" fmla="*/ 218206 h 600067"/>
              <a:gd name="connsiteX176" fmla="*/ 927159 w 1145311"/>
              <a:gd name="connsiteY176" fmla="*/ 245482 h 600067"/>
              <a:gd name="connsiteX177" fmla="*/ 899883 w 1145311"/>
              <a:gd name="connsiteY177" fmla="*/ 272758 h 600067"/>
              <a:gd name="connsiteX178" fmla="*/ 872607 w 1145311"/>
              <a:gd name="connsiteY178" fmla="*/ 245482 h 600067"/>
              <a:gd name="connsiteX179" fmla="*/ 899883 w 1145311"/>
              <a:gd name="connsiteY179" fmla="*/ 218206 h 600067"/>
              <a:gd name="connsiteX180" fmla="*/ 790807 w 1145311"/>
              <a:gd name="connsiteY180" fmla="*/ 218206 h 600067"/>
              <a:gd name="connsiteX181" fmla="*/ 818083 w 1145311"/>
              <a:gd name="connsiteY181" fmla="*/ 245482 h 600067"/>
              <a:gd name="connsiteX182" fmla="*/ 790807 w 1145311"/>
              <a:gd name="connsiteY182" fmla="*/ 272758 h 600067"/>
              <a:gd name="connsiteX183" fmla="*/ 763531 w 1145311"/>
              <a:gd name="connsiteY183" fmla="*/ 245482 h 600067"/>
              <a:gd name="connsiteX184" fmla="*/ 790807 w 1145311"/>
              <a:gd name="connsiteY184" fmla="*/ 218206 h 600067"/>
              <a:gd name="connsiteX185" fmla="*/ 681731 w 1145311"/>
              <a:gd name="connsiteY185" fmla="*/ 218206 h 600067"/>
              <a:gd name="connsiteX186" fmla="*/ 709007 w 1145311"/>
              <a:gd name="connsiteY186" fmla="*/ 245482 h 600067"/>
              <a:gd name="connsiteX187" fmla="*/ 681731 w 1145311"/>
              <a:gd name="connsiteY187" fmla="*/ 272758 h 600067"/>
              <a:gd name="connsiteX188" fmla="*/ 654455 w 1145311"/>
              <a:gd name="connsiteY188" fmla="*/ 245482 h 600067"/>
              <a:gd name="connsiteX189" fmla="*/ 681731 w 1145311"/>
              <a:gd name="connsiteY189" fmla="*/ 218206 h 600067"/>
              <a:gd name="connsiteX190" fmla="*/ 572655 w 1145311"/>
              <a:gd name="connsiteY190" fmla="*/ 218206 h 600067"/>
              <a:gd name="connsiteX191" fmla="*/ 599931 w 1145311"/>
              <a:gd name="connsiteY191" fmla="*/ 245482 h 600067"/>
              <a:gd name="connsiteX192" fmla="*/ 572655 w 1145311"/>
              <a:gd name="connsiteY192" fmla="*/ 272758 h 600067"/>
              <a:gd name="connsiteX193" fmla="*/ 545379 w 1145311"/>
              <a:gd name="connsiteY193" fmla="*/ 245482 h 600067"/>
              <a:gd name="connsiteX194" fmla="*/ 572655 w 1145311"/>
              <a:gd name="connsiteY194" fmla="*/ 218206 h 600067"/>
              <a:gd name="connsiteX195" fmla="*/ 463580 w 1145311"/>
              <a:gd name="connsiteY195" fmla="*/ 218206 h 600067"/>
              <a:gd name="connsiteX196" fmla="*/ 490856 w 1145311"/>
              <a:gd name="connsiteY196" fmla="*/ 245482 h 600067"/>
              <a:gd name="connsiteX197" fmla="*/ 463580 w 1145311"/>
              <a:gd name="connsiteY197" fmla="*/ 272758 h 600067"/>
              <a:gd name="connsiteX198" fmla="*/ 436304 w 1145311"/>
              <a:gd name="connsiteY198" fmla="*/ 245482 h 600067"/>
              <a:gd name="connsiteX199" fmla="*/ 463580 w 1145311"/>
              <a:gd name="connsiteY199" fmla="*/ 218206 h 600067"/>
              <a:gd name="connsiteX200" fmla="*/ 354503 w 1145311"/>
              <a:gd name="connsiteY200" fmla="*/ 218206 h 600067"/>
              <a:gd name="connsiteX201" fmla="*/ 381779 w 1145311"/>
              <a:gd name="connsiteY201" fmla="*/ 245482 h 600067"/>
              <a:gd name="connsiteX202" fmla="*/ 354503 w 1145311"/>
              <a:gd name="connsiteY202" fmla="*/ 272758 h 600067"/>
              <a:gd name="connsiteX203" fmla="*/ 327227 w 1145311"/>
              <a:gd name="connsiteY203" fmla="*/ 245482 h 600067"/>
              <a:gd name="connsiteX204" fmla="*/ 354503 w 1145311"/>
              <a:gd name="connsiteY204" fmla="*/ 218206 h 600067"/>
              <a:gd name="connsiteX205" fmla="*/ 245428 w 1145311"/>
              <a:gd name="connsiteY205" fmla="*/ 218206 h 600067"/>
              <a:gd name="connsiteX206" fmla="*/ 272704 w 1145311"/>
              <a:gd name="connsiteY206" fmla="*/ 245482 h 600067"/>
              <a:gd name="connsiteX207" fmla="*/ 245428 w 1145311"/>
              <a:gd name="connsiteY207" fmla="*/ 272758 h 600067"/>
              <a:gd name="connsiteX208" fmla="*/ 218152 w 1145311"/>
              <a:gd name="connsiteY208" fmla="*/ 245482 h 600067"/>
              <a:gd name="connsiteX209" fmla="*/ 245428 w 1145311"/>
              <a:gd name="connsiteY209" fmla="*/ 218206 h 600067"/>
              <a:gd name="connsiteX210" fmla="*/ 136352 w 1145311"/>
              <a:gd name="connsiteY210" fmla="*/ 218206 h 600067"/>
              <a:gd name="connsiteX211" fmla="*/ 163628 w 1145311"/>
              <a:gd name="connsiteY211" fmla="*/ 245482 h 600067"/>
              <a:gd name="connsiteX212" fmla="*/ 136352 w 1145311"/>
              <a:gd name="connsiteY212" fmla="*/ 272758 h 600067"/>
              <a:gd name="connsiteX213" fmla="*/ 109076 w 1145311"/>
              <a:gd name="connsiteY213" fmla="*/ 245482 h 600067"/>
              <a:gd name="connsiteX214" fmla="*/ 136352 w 1145311"/>
              <a:gd name="connsiteY214" fmla="*/ 218206 h 600067"/>
              <a:gd name="connsiteX215" fmla="*/ 27276 w 1145311"/>
              <a:gd name="connsiteY215" fmla="*/ 218206 h 600067"/>
              <a:gd name="connsiteX216" fmla="*/ 54552 w 1145311"/>
              <a:gd name="connsiteY216" fmla="*/ 245482 h 600067"/>
              <a:gd name="connsiteX217" fmla="*/ 27276 w 1145311"/>
              <a:gd name="connsiteY217" fmla="*/ 272758 h 600067"/>
              <a:gd name="connsiteX218" fmla="*/ 0 w 1145311"/>
              <a:gd name="connsiteY218" fmla="*/ 245482 h 600067"/>
              <a:gd name="connsiteX219" fmla="*/ 27276 w 1145311"/>
              <a:gd name="connsiteY219" fmla="*/ 218206 h 600067"/>
              <a:gd name="connsiteX220" fmla="*/ 1118035 w 1145311"/>
              <a:gd name="connsiteY220" fmla="*/ 109103 h 600067"/>
              <a:gd name="connsiteX221" fmla="*/ 1145311 w 1145311"/>
              <a:gd name="connsiteY221" fmla="*/ 136379 h 600067"/>
              <a:gd name="connsiteX222" fmla="*/ 1118035 w 1145311"/>
              <a:gd name="connsiteY222" fmla="*/ 163655 h 600067"/>
              <a:gd name="connsiteX223" fmla="*/ 1090759 w 1145311"/>
              <a:gd name="connsiteY223" fmla="*/ 136379 h 600067"/>
              <a:gd name="connsiteX224" fmla="*/ 1118035 w 1145311"/>
              <a:gd name="connsiteY224" fmla="*/ 109103 h 600067"/>
              <a:gd name="connsiteX225" fmla="*/ 1008959 w 1145311"/>
              <a:gd name="connsiteY225" fmla="*/ 109103 h 600067"/>
              <a:gd name="connsiteX226" fmla="*/ 1036235 w 1145311"/>
              <a:gd name="connsiteY226" fmla="*/ 136379 h 600067"/>
              <a:gd name="connsiteX227" fmla="*/ 1008959 w 1145311"/>
              <a:gd name="connsiteY227" fmla="*/ 163655 h 600067"/>
              <a:gd name="connsiteX228" fmla="*/ 981683 w 1145311"/>
              <a:gd name="connsiteY228" fmla="*/ 136379 h 600067"/>
              <a:gd name="connsiteX229" fmla="*/ 1008959 w 1145311"/>
              <a:gd name="connsiteY229" fmla="*/ 109103 h 600067"/>
              <a:gd name="connsiteX230" fmla="*/ 899883 w 1145311"/>
              <a:gd name="connsiteY230" fmla="*/ 109103 h 600067"/>
              <a:gd name="connsiteX231" fmla="*/ 927159 w 1145311"/>
              <a:gd name="connsiteY231" fmla="*/ 136379 h 600067"/>
              <a:gd name="connsiteX232" fmla="*/ 899883 w 1145311"/>
              <a:gd name="connsiteY232" fmla="*/ 163655 h 600067"/>
              <a:gd name="connsiteX233" fmla="*/ 872607 w 1145311"/>
              <a:gd name="connsiteY233" fmla="*/ 136379 h 600067"/>
              <a:gd name="connsiteX234" fmla="*/ 899883 w 1145311"/>
              <a:gd name="connsiteY234" fmla="*/ 109103 h 600067"/>
              <a:gd name="connsiteX235" fmla="*/ 790807 w 1145311"/>
              <a:gd name="connsiteY235" fmla="*/ 109103 h 600067"/>
              <a:gd name="connsiteX236" fmla="*/ 818083 w 1145311"/>
              <a:gd name="connsiteY236" fmla="*/ 136379 h 600067"/>
              <a:gd name="connsiteX237" fmla="*/ 790807 w 1145311"/>
              <a:gd name="connsiteY237" fmla="*/ 163655 h 600067"/>
              <a:gd name="connsiteX238" fmla="*/ 763531 w 1145311"/>
              <a:gd name="connsiteY238" fmla="*/ 136379 h 600067"/>
              <a:gd name="connsiteX239" fmla="*/ 790807 w 1145311"/>
              <a:gd name="connsiteY239" fmla="*/ 109103 h 600067"/>
              <a:gd name="connsiteX240" fmla="*/ 681731 w 1145311"/>
              <a:gd name="connsiteY240" fmla="*/ 109103 h 600067"/>
              <a:gd name="connsiteX241" fmla="*/ 709007 w 1145311"/>
              <a:gd name="connsiteY241" fmla="*/ 136379 h 600067"/>
              <a:gd name="connsiteX242" fmla="*/ 681731 w 1145311"/>
              <a:gd name="connsiteY242" fmla="*/ 163655 h 600067"/>
              <a:gd name="connsiteX243" fmla="*/ 654455 w 1145311"/>
              <a:gd name="connsiteY243" fmla="*/ 136379 h 600067"/>
              <a:gd name="connsiteX244" fmla="*/ 681731 w 1145311"/>
              <a:gd name="connsiteY244" fmla="*/ 109103 h 600067"/>
              <a:gd name="connsiteX245" fmla="*/ 572655 w 1145311"/>
              <a:gd name="connsiteY245" fmla="*/ 109103 h 600067"/>
              <a:gd name="connsiteX246" fmla="*/ 599931 w 1145311"/>
              <a:gd name="connsiteY246" fmla="*/ 136379 h 600067"/>
              <a:gd name="connsiteX247" fmla="*/ 572655 w 1145311"/>
              <a:gd name="connsiteY247" fmla="*/ 163655 h 600067"/>
              <a:gd name="connsiteX248" fmla="*/ 545379 w 1145311"/>
              <a:gd name="connsiteY248" fmla="*/ 136379 h 600067"/>
              <a:gd name="connsiteX249" fmla="*/ 572655 w 1145311"/>
              <a:gd name="connsiteY249" fmla="*/ 109103 h 600067"/>
              <a:gd name="connsiteX250" fmla="*/ 463580 w 1145311"/>
              <a:gd name="connsiteY250" fmla="*/ 109103 h 600067"/>
              <a:gd name="connsiteX251" fmla="*/ 490856 w 1145311"/>
              <a:gd name="connsiteY251" fmla="*/ 136379 h 600067"/>
              <a:gd name="connsiteX252" fmla="*/ 463580 w 1145311"/>
              <a:gd name="connsiteY252" fmla="*/ 163655 h 600067"/>
              <a:gd name="connsiteX253" fmla="*/ 436304 w 1145311"/>
              <a:gd name="connsiteY253" fmla="*/ 136379 h 600067"/>
              <a:gd name="connsiteX254" fmla="*/ 463580 w 1145311"/>
              <a:gd name="connsiteY254" fmla="*/ 109103 h 600067"/>
              <a:gd name="connsiteX255" fmla="*/ 354503 w 1145311"/>
              <a:gd name="connsiteY255" fmla="*/ 109103 h 600067"/>
              <a:gd name="connsiteX256" fmla="*/ 381779 w 1145311"/>
              <a:gd name="connsiteY256" fmla="*/ 136379 h 600067"/>
              <a:gd name="connsiteX257" fmla="*/ 354503 w 1145311"/>
              <a:gd name="connsiteY257" fmla="*/ 163655 h 600067"/>
              <a:gd name="connsiteX258" fmla="*/ 327227 w 1145311"/>
              <a:gd name="connsiteY258" fmla="*/ 136379 h 600067"/>
              <a:gd name="connsiteX259" fmla="*/ 354503 w 1145311"/>
              <a:gd name="connsiteY259" fmla="*/ 109103 h 600067"/>
              <a:gd name="connsiteX260" fmla="*/ 245428 w 1145311"/>
              <a:gd name="connsiteY260" fmla="*/ 109103 h 600067"/>
              <a:gd name="connsiteX261" fmla="*/ 272704 w 1145311"/>
              <a:gd name="connsiteY261" fmla="*/ 136379 h 600067"/>
              <a:gd name="connsiteX262" fmla="*/ 245428 w 1145311"/>
              <a:gd name="connsiteY262" fmla="*/ 163655 h 600067"/>
              <a:gd name="connsiteX263" fmla="*/ 218152 w 1145311"/>
              <a:gd name="connsiteY263" fmla="*/ 136379 h 600067"/>
              <a:gd name="connsiteX264" fmla="*/ 245428 w 1145311"/>
              <a:gd name="connsiteY264" fmla="*/ 109103 h 600067"/>
              <a:gd name="connsiteX265" fmla="*/ 136352 w 1145311"/>
              <a:gd name="connsiteY265" fmla="*/ 109103 h 600067"/>
              <a:gd name="connsiteX266" fmla="*/ 163628 w 1145311"/>
              <a:gd name="connsiteY266" fmla="*/ 136379 h 600067"/>
              <a:gd name="connsiteX267" fmla="*/ 136352 w 1145311"/>
              <a:gd name="connsiteY267" fmla="*/ 163655 h 600067"/>
              <a:gd name="connsiteX268" fmla="*/ 109076 w 1145311"/>
              <a:gd name="connsiteY268" fmla="*/ 136379 h 600067"/>
              <a:gd name="connsiteX269" fmla="*/ 136352 w 1145311"/>
              <a:gd name="connsiteY269" fmla="*/ 109103 h 600067"/>
              <a:gd name="connsiteX270" fmla="*/ 27276 w 1145311"/>
              <a:gd name="connsiteY270" fmla="*/ 109103 h 600067"/>
              <a:gd name="connsiteX271" fmla="*/ 54552 w 1145311"/>
              <a:gd name="connsiteY271" fmla="*/ 136379 h 600067"/>
              <a:gd name="connsiteX272" fmla="*/ 27276 w 1145311"/>
              <a:gd name="connsiteY272" fmla="*/ 163655 h 600067"/>
              <a:gd name="connsiteX273" fmla="*/ 0 w 1145311"/>
              <a:gd name="connsiteY273" fmla="*/ 136379 h 600067"/>
              <a:gd name="connsiteX274" fmla="*/ 27276 w 1145311"/>
              <a:gd name="connsiteY274" fmla="*/ 109103 h 600067"/>
              <a:gd name="connsiteX275" fmla="*/ 1118035 w 1145311"/>
              <a:gd name="connsiteY275" fmla="*/ 0 h 600067"/>
              <a:gd name="connsiteX276" fmla="*/ 1145311 w 1145311"/>
              <a:gd name="connsiteY276" fmla="*/ 27276 h 600067"/>
              <a:gd name="connsiteX277" fmla="*/ 1118035 w 1145311"/>
              <a:gd name="connsiteY277" fmla="*/ 54552 h 600067"/>
              <a:gd name="connsiteX278" fmla="*/ 1090759 w 1145311"/>
              <a:gd name="connsiteY278" fmla="*/ 27276 h 600067"/>
              <a:gd name="connsiteX279" fmla="*/ 1118035 w 1145311"/>
              <a:gd name="connsiteY279" fmla="*/ 0 h 600067"/>
              <a:gd name="connsiteX280" fmla="*/ 1008959 w 1145311"/>
              <a:gd name="connsiteY280" fmla="*/ 0 h 600067"/>
              <a:gd name="connsiteX281" fmla="*/ 1036235 w 1145311"/>
              <a:gd name="connsiteY281" fmla="*/ 27276 h 600067"/>
              <a:gd name="connsiteX282" fmla="*/ 1008959 w 1145311"/>
              <a:gd name="connsiteY282" fmla="*/ 54552 h 600067"/>
              <a:gd name="connsiteX283" fmla="*/ 981683 w 1145311"/>
              <a:gd name="connsiteY283" fmla="*/ 27276 h 600067"/>
              <a:gd name="connsiteX284" fmla="*/ 1008959 w 1145311"/>
              <a:gd name="connsiteY284" fmla="*/ 0 h 600067"/>
              <a:gd name="connsiteX285" fmla="*/ 899883 w 1145311"/>
              <a:gd name="connsiteY285" fmla="*/ 0 h 600067"/>
              <a:gd name="connsiteX286" fmla="*/ 927159 w 1145311"/>
              <a:gd name="connsiteY286" fmla="*/ 27276 h 600067"/>
              <a:gd name="connsiteX287" fmla="*/ 899883 w 1145311"/>
              <a:gd name="connsiteY287" fmla="*/ 54552 h 600067"/>
              <a:gd name="connsiteX288" fmla="*/ 872607 w 1145311"/>
              <a:gd name="connsiteY288" fmla="*/ 27276 h 600067"/>
              <a:gd name="connsiteX289" fmla="*/ 899883 w 1145311"/>
              <a:gd name="connsiteY289" fmla="*/ 0 h 600067"/>
              <a:gd name="connsiteX290" fmla="*/ 790807 w 1145311"/>
              <a:gd name="connsiteY290" fmla="*/ 0 h 600067"/>
              <a:gd name="connsiteX291" fmla="*/ 818083 w 1145311"/>
              <a:gd name="connsiteY291" fmla="*/ 27276 h 600067"/>
              <a:gd name="connsiteX292" fmla="*/ 790807 w 1145311"/>
              <a:gd name="connsiteY292" fmla="*/ 54552 h 600067"/>
              <a:gd name="connsiteX293" fmla="*/ 763531 w 1145311"/>
              <a:gd name="connsiteY293" fmla="*/ 27276 h 600067"/>
              <a:gd name="connsiteX294" fmla="*/ 790807 w 1145311"/>
              <a:gd name="connsiteY294" fmla="*/ 0 h 600067"/>
              <a:gd name="connsiteX295" fmla="*/ 681731 w 1145311"/>
              <a:gd name="connsiteY295" fmla="*/ 0 h 600067"/>
              <a:gd name="connsiteX296" fmla="*/ 709007 w 1145311"/>
              <a:gd name="connsiteY296" fmla="*/ 27276 h 600067"/>
              <a:gd name="connsiteX297" fmla="*/ 681731 w 1145311"/>
              <a:gd name="connsiteY297" fmla="*/ 54552 h 600067"/>
              <a:gd name="connsiteX298" fmla="*/ 654455 w 1145311"/>
              <a:gd name="connsiteY298" fmla="*/ 27276 h 600067"/>
              <a:gd name="connsiteX299" fmla="*/ 681731 w 1145311"/>
              <a:gd name="connsiteY299" fmla="*/ 0 h 600067"/>
              <a:gd name="connsiteX300" fmla="*/ 572655 w 1145311"/>
              <a:gd name="connsiteY300" fmla="*/ 0 h 600067"/>
              <a:gd name="connsiteX301" fmla="*/ 599931 w 1145311"/>
              <a:gd name="connsiteY301" fmla="*/ 27276 h 600067"/>
              <a:gd name="connsiteX302" fmla="*/ 572655 w 1145311"/>
              <a:gd name="connsiteY302" fmla="*/ 54552 h 600067"/>
              <a:gd name="connsiteX303" fmla="*/ 545379 w 1145311"/>
              <a:gd name="connsiteY303" fmla="*/ 27276 h 600067"/>
              <a:gd name="connsiteX304" fmla="*/ 572655 w 1145311"/>
              <a:gd name="connsiteY304" fmla="*/ 0 h 600067"/>
              <a:gd name="connsiteX305" fmla="*/ 463580 w 1145311"/>
              <a:gd name="connsiteY305" fmla="*/ 0 h 600067"/>
              <a:gd name="connsiteX306" fmla="*/ 490856 w 1145311"/>
              <a:gd name="connsiteY306" fmla="*/ 27276 h 600067"/>
              <a:gd name="connsiteX307" fmla="*/ 463580 w 1145311"/>
              <a:gd name="connsiteY307" fmla="*/ 54552 h 600067"/>
              <a:gd name="connsiteX308" fmla="*/ 436304 w 1145311"/>
              <a:gd name="connsiteY308" fmla="*/ 27276 h 600067"/>
              <a:gd name="connsiteX309" fmla="*/ 463580 w 1145311"/>
              <a:gd name="connsiteY309" fmla="*/ 0 h 600067"/>
              <a:gd name="connsiteX310" fmla="*/ 354503 w 1145311"/>
              <a:gd name="connsiteY310" fmla="*/ 0 h 600067"/>
              <a:gd name="connsiteX311" fmla="*/ 381779 w 1145311"/>
              <a:gd name="connsiteY311" fmla="*/ 27276 h 600067"/>
              <a:gd name="connsiteX312" fmla="*/ 354503 w 1145311"/>
              <a:gd name="connsiteY312" fmla="*/ 54552 h 600067"/>
              <a:gd name="connsiteX313" fmla="*/ 327227 w 1145311"/>
              <a:gd name="connsiteY313" fmla="*/ 27276 h 600067"/>
              <a:gd name="connsiteX314" fmla="*/ 354503 w 1145311"/>
              <a:gd name="connsiteY314" fmla="*/ 0 h 600067"/>
              <a:gd name="connsiteX315" fmla="*/ 245428 w 1145311"/>
              <a:gd name="connsiteY315" fmla="*/ 0 h 600067"/>
              <a:gd name="connsiteX316" fmla="*/ 272704 w 1145311"/>
              <a:gd name="connsiteY316" fmla="*/ 27276 h 600067"/>
              <a:gd name="connsiteX317" fmla="*/ 245428 w 1145311"/>
              <a:gd name="connsiteY317" fmla="*/ 54552 h 600067"/>
              <a:gd name="connsiteX318" fmla="*/ 218152 w 1145311"/>
              <a:gd name="connsiteY318" fmla="*/ 27276 h 600067"/>
              <a:gd name="connsiteX319" fmla="*/ 245428 w 1145311"/>
              <a:gd name="connsiteY319" fmla="*/ 0 h 600067"/>
              <a:gd name="connsiteX320" fmla="*/ 136352 w 1145311"/>
              <a:gd name="connsiteY320" fmla="*/ 0 h 600067"/>
              <a:gd name="connsiteX321" fmla="*/ 163628 w 1145311"/>
              <a:gd name="connsiteY321" fmla="*/ 27276 h 600067"/>
              <a:gd name="connsiteX322" fmla="*/ 136352 w 1145311"/>
              <a:gd name="connsiteY322" fmla="*/ 54552 h 600067"/>
              <a:gd name="connsiteX323" fmla="*/ 109076 w 1145311"/>
              <a:gd name="connsiteY323" fmla="*/ 27276 h 600067"/>
              <a:gd name="connsiteX324" fmla="*/ 136352 w 1145311"/>
              <a:gd name="connsiteY324" fmla="*/ 0 h 600067"/>
              <a:gd name="connsiteX325" fmla="*/ 27276 w 1145311"/>
              <a:gd name="connsiteY325" fmla="*/ 0 h 600067"/>
              <a:gd name="connsiteX326" fmla="*/ 54552 w 1145311"/>
              <a:gd name="connsiteY326" fmla="*/ 27276 h 600067"/>
              <a:gd name="connsiteX327" fmla="*/ 27276 w 1145311"/>
              <a:gd name="connsiteY327" fmla="*/ 54552 h 600067"/>
              <a:gd name="connsiteX328" fmla="*/ 0 w 1145311"/>
              <a:gd name="connsiteY328" fmla="*/ 27276 h 600067"/>
              <a:gd name="connsiteX329" fmla="*/ 27276 w 1145311"/>
              <a:gd name="connsiteY329" fmla="*/ 0 h 600067"/>
            </a:gdLst>
            <a:ahLst/>
            <a:cxnLst/>
            <a:rect l="l" t="t" r="r" b="b"/>
            <a:pathLst>
              <a:path w="1145311" h="600067">
                <a:moveTo>
                  <a:pt x="1118035" y="545515"/>
                </a:moveTo>
                <a:cubicBezTo>
                  <a:pt x="1133099" y="545515"/>
                  <a:pt x="1145311" y="557727"/>
                  <a:pt x="1145311" y="572791"/>
                </a:cubicBezTo>
                <a:cubicBezTo>
                  <a:pt x="1145311" y="587855"/>
                  <a:pt x="1133099" y="600067"/>
                  <a:pt x="1118035" y="600067"/>
                </a:cubicBezTo>
                <a:cubicBezTo>
                  <a:pt x="1102971" y="600067"/>
                  <a:pt x="1090759" y="587855"/>
                  <a:pt x="1090759" y="572791"/>
                </a:cubicBezTo>
                <a:cubicBezTo>
                  <a:pt x="1090759" y="557727"/>
                  <a:pt x="1102971" y="545515"/>
                  <a:pt x="1118035" y="545515"/>
                </a:cubicBezTo>
                <a:close/>
                <a:moveTo>
                  <a:pt x="1008959" y="545515"/>
                </a:moveTo>
                <a:cubicBezTo>
                  <a:pt x="1024023" y="545515"/>
                  <a:pt x="1036235" y="557727"/>
                  <a:pt x="1036235" y="572791"/>
                </a:cubicBezTo>
                <a:cubicBezTo>
                  <a:pt x="1036235" y="587855"/>
                  <a:pt x="1024023" y="600067"/>
                  <a:pt x="1008959" y="600067"/>
                </a:cubicBezTo>
                <a:cubicBezTo>
                  <a:pt x="993895" y="600067"/>
                  <a:pt x="981683" y="587855"/>
                  <a:pt x="981683" y="572791"/>
                </a:cubicBezTo>
                <a:cubicBezTo>
                  <a:pt x="981683" y="557727"/>
                  <a:pt x="993895" y="545515"/>
                  <a:pt x="1008959" y="545515"/>
                </a:cubicBezTo>
                <a:close/>
                <a:moveTo>
                  <a:pt x="899883" y="545515"/>
                </a:moveTo>
                <a:cubicBezTo>
                  <a:pt x="914947" y="545515"/>
                  <a:pt x="927159" y="557727"/>
                  <a:pt x="927159" y="572791"/>
                </a:cubicBezTo>
                <a:cubicBezTo>
                  <a:pt x="927159" y="587855"/>
                  <a:pt x="914947" y="600067"/>
                  <a:pt x="899883" y="600067"/>
                </a:cubicBezTo>
                <a:cubicBezTo>
                  <a:pt x="884819" y="600067"/>
                  <a:pt x="872607" y="587855"/>
                  <a:pt x="872607" y="572791"/>
                </a:cubicBezTo>
                <a:cubicBezTo>
                  <a:pt x="872607" y="557727"/>
                  <a:pt x="884819" y="545515"/>
                  <a:pt x="899883" y="545515"/>
                </a:cubicBezTo>
                <a:close/>
                <a:moveTo>
                  <a:pt x="790807" y="545515"/>
                </a:moveTo>
                <a:cubicBezTo>
                  <a:pt x="805871" y="545515"/>
                  <a:pt x="818083" y="557727"/>
                  <a:pt x="818083" y="572791"/>
                </a:cubicBezTo>
                <a:cubicBezTo>
                  <a:pt x="818083" y="587855"/>
                  <a:pt x="805871" y="600067"/>
                  <a:pt x="790807" y="600067"/>
                </a:cubicBezTo>
                <a:cubicBezTo>
                  <a:pt x="775743" y="600067"/>
                  <a:pt x="763531" y="587855"/>
                  <a:pt x="763531" y="572791"/>
                </a:cubicBezTo>
                <a:cubicBezTo>
                  <a:pt x="763531" y="557727"/>
                  <a:pt x="775743" y="545515"/>
                  <a:pt x="790807" y="545515"/>
                </a:cubicBezTo>
                <a:close/>
                <a:moveTo>
                  <a:pt x="681731" y="545515"/>
                </a:moveTo>
                <a:cubicBezTo>
                  <a:pt x="696795" y="545515"/>
                  <a:pt x="709007" y="557727"/>
                  <a:pt x="709007" y="572791"/>
                </a:cubicBezTo>
                <a:cubicBezTo>
                  <a:pt x="709007" y="587855"/>
                  <a:pt x="696795" y="600067"/>
                  <a:pt x="681731" y="600067"/>
                </a:cubicBezTo>
                <a:cubicBezTo>
                  <a:pt x="666667" y="600067"/>
                  <a:pt x="654455" y="587855"/>
                  <a:pt x="654455" y="572791"/>
                </a:cubicBezTo>
                <a:cubicBezTo>
                  <a:pt x="654455" y="557727"/>
                  <a:pt x="666667" y="545515"/>
                  <a:pt x="681731" y="545515"/>
                </a:cubicBezTo>
                <a:close/>
                <a:moveTo>
                  <a:pt x="572655" y="545515"/>
                </a:moveTo>
                <a:cubicBezTo>
                  <a:pt x="587719" y="545515"/>
                  <a:pt x="599931" y="557727"/>
                  <a:pt x="599931" y="572791"/>
                </a:cubicBezTo>
                <a:cubicBezTo>
                  <a:pt x="599931" y="587855"/>
                  <a:pt x="587719" y="600067"/>
                  <a:pt x="572655" y="600067"/>
                </a:cubicBezTo>
                <a:cubicBezTo>
                  <a:pt x="557591" y="600067"/>
                  <a:pt x="545379" y="587855"/>
                  <a:pt x="545379" y="572791"/>
                </a:cubicBezTo>
                <a:cubicBezTo>
                  <a:pt x="545379" y="557727"/>
                  <a:pt x="557591" y="545515"/>
                  <a:pt x="572655" y="545515"/>
                </a:cubicBezTo>
                <a:close/>
                <a:moveTo>
                  <a:pt x="463580" y="545515"/>
                </a:moveTo>
                <a:cubicBezTo>
                  <a:pt x="478644" y="545515"/>
                  <a:pt x="490856" y="557727"/>
                  <a:pt x="490856" y="572791"/>
                </a:cubicBezTo>
                <a:cubicBezTo>
                  <a:pt x="490856" y="587855"/>
                  <a:pt x="478644" y="600067"/>
                  <a:pt x="463580" y="600067"/>
                </a:cubicBezTo>
                <a:cubicBezTo>
                  <a:pt x="448516" y="600067"/>
                  <a:pt x="436304" y="587855"/>
                  <a:pt x="436304" y="572791"/>
                </a:cubicBezTo>
                <a:cubicBezTo>
                  <a:pt x="436304" y="557727"/>
                  <a:pt x="448516" y="545515"/>
                  <a:pt x="463580" y="545515"/>
                </a:cubicBezTo>
                <a:close/>
                <a:moveTo>
                  <a:pt x="354503" y="545515"/>
                </a:moveTo>
                <a:cubicBezTo>
                  <a:pt x="369567" y="545515"/>
                  <a:pt x="381779" y="557727"/>
                  <a:pt x="381779" y="572791"/>
                </a:cubicBezTo>
                <a:cubicBezTo>
                  <a:pt x="381779" y="587855"/>
                  <a:pt x="369567" y="600067"/>
                  <a:pt x="354503" y="600067"/>
                </a:cubicBezTo>
                <a:cubicBezTo>
                  <a:pt x="339439" y="600067"/>
                  <a:pt x="327227" y="587855"/>
                  <a:pt x="327227" y="572791"/>
                </a:cubicBezTo>
                <a:cubicBezTo>
                  <a:pt x="327227" y="557727"/>
                  <a:pt x="339439" y="545515"/>
                  <a:pt x="354503" y="545515"/>
                </a:cubicBezTo>
                <a:close/>
                <a:moveTo>
                  <a:pt x="245428" y="545515"/>
                </a:moveTo>
                <a:cubicBezTo>
                  <a:pt x="260492" y="545515"/>
                  <a:pt x="272704" y="557727"/>
                  <a:pt x="272704" y="572791"/>
                </a:cubicBezTo>
                <a:cubicBezTo>
                  <a:pt x="272704" y="587855"/>
                  <a:pt x="260492" y="600067"/>
                  <a:pt x="245428" y="600067"/>
                </a:cubicBezTo>
                <a:cubicBezTo>
                  <a:pt x="230364" y="600067"/>
                  <a:pt x="218152" y="587855"/>
                  <a:pt x="218152" y="572791"/>
                </a:cubicBezTo>
                <a:cubicBezTo>
                  <a:pt x="218152" y="557727"/>
                  <a:pt x="230364" y="545515"/>
                  <a:pt x="245428" y="545515"/>
                </a:cubicBezTo>
                <a:close/>
                <a:moveTo>
                  <a:pt x="136352" y="545515"/>
                </a:moveTo>
                <a:cubicBezTo>
                  <a:pt x="151416" y="545515"/>
                  <a:pt x="163628" y="557727"/>
                  <a:pt x="163628" y="572791"/>
                </a:cubicBezTo>
                <a:cubicBezTo>
                  <a:pt x="163628" y="587855"/>
                  <a:pt x="151416" y="600067"/>
                  <a:pt x="136352" y="600067"/>
                </a:cubicBezTo>
                <a:cubicBezTo>
                  <a:pt x="121288" y="600067"/>
                  <a:pt x="109076" y="587855"/>
                  <a:pt x="109076" y="572791"/>
                </a:cubicBezTo>
                <a:cubicBezTo>
                  <a:pt x="109076" y="557727"/>
                  <a:pt x="121288" y="545515"/>
                  <a:pt x="136352" y="545515"/>
                </a:cubicBezTo>
                <a:close/>
                <a:moveTo>
                  <a:pt x="27276" y="545515"/>
                </a:moveTo>
                <a:cubicBezTo>
                  <a:pt x="42340" y="545515"/>
                  <a:pt x="54552" y="557727"/>
                  <a:pt x="54552" y="572791"/>
                </a:cubicBezTo>
                <a:cubicBezTo>
                  <a:pt x="54552" y="587855"/>
                  <a:pt x="42340" y="600067"/>
                  <a:pt x="27276" y="600067"/>
                </a:cubicBezTo>
                <a:cubicBezTo>
                  <a:pt x="12212" y="600067"/>
                  <a:pt x="0" y="587855"/>
                  <a:pt x="0" y="572791"/>
                </a:cubicBezTo>
                <a:cubicBezTo>
                  <a:pt x="0" y="557727"/>
                  <a:pt x="12212" y="545515"/>
                  <a:pt x="27276" y="545515"/>
                </a:cubicBezTo>
                <a:close/>
                <a:moveTo>
                  <a:pt x="1118035" y="436412"/>
                </a:moveTo>
                <a:cubicBezTo>
                  <a:pt x="1133099" y="436412"/>
                  <a:pt x="1145311" y="448624"/>
                  <a:pt x="1145311" y="463688"/>
                </a:cubicBezTo>
                <a:cubicBezTo>
                  <a:pt x="1145311" y="478752"/>
                  <a:pt x="1133099" y="490964"/>
                  <a:pt x="1118035" y="490964"/>
                </a:cubicBezTo>
                <a:cubicBezTo>
                  <a:pt x="1102971" y="490964"/>
                  <a:pt x="1090759" y="478752"/>
                  <a:pt x="1090759" y="463688"/>
                </a:cubicBezTo>
                <a:cubicBezTo>
                  <a:pt x="1090759" y="448624"/>
                  <a:pt x="1102971" y="436412"/>
                  <a:pt x="1118035" y="436412"/>
                </a:cubicBezTo>
                <a:close/>
                <a:moveTo>
                  <a:pt x="1008959" y="436412"/>
                </a:moveTo>
                <a:cubicBezTo>
                  <a:pt x="1024023" y="436412"/>
                  <a:pt x="1036235" y="448624"/>
                  <a:pt x="1036235" y="463688"/>
                </a:cubicBezTo>
                <a:cubicBezTo>
                  <a:pt x="1036235" y="478752"/>
                  <a:pt x="1024023" y="490964"/>
                  <a:pt x="1008959" y="490964"/>
                </a:cubicBezTo>
                <a:cubicBezTo>
                  <a:pt x="993895" y="490964"/>
                  <a:pt x="981683" y="478752"/>
                  <a:pt x="981683" y="463688"/>
                </a:cubicBezTo>
                <a:cubicBezTo>
                  <a:pt x="981683" y="448624"/>
                  <a:pt x="993895" y="436412"/>
                  <a:pt x="1008959" y="436412"/>
                </a:cubicBezTo>
                <a:close/>
                <a:moveTo>
                  <a:pt x="899883" y="436412"/>
                </a:moveTo>
                <a:cubicBezTo>
                  <a:pt x="914947" y="436412"/>
                  <a:pt x="927159" y="448624"/>
                  <a:pt x="927159" y="463688"/>
                </a:cubicBezTo>
                <a:cubicBezTo>
                  <a:pt x="927159" y="478752"/>
                  <a:pt x="914947" y="490964"/>
                  <a:pt x="899883" y="490964"/>
                </a:cubicBezTo>
                <a:cubicBezTo>
                  <a:pt x="884819" y="490964"/>
                  <a:pt x="872607" y="478752"/>
                  <a:pt x="872607" y="463688"/>
                </a:cubicBezTo>
                <a:cubicBezTo>
                  <a:pt x="872607" y="448624"/>
                  <a:pt x="884819" y="436412"/>
                  <a:pt x="899883" y="436412"/>
                </a:cubicBezTo>
                <a:close/>
                <a:moveTo>
                  <a:pt x="790807" y="436412"/>
                </a:moveTo>
                <a:cubicBezTo>
                  <a:pt x="805871" y="436412"/>
                  <a:pt x="818083" y="448624"/>
                  <a:pt x="818083" y="463688"/>
                </a:cubicBezTo>
                <a:cubicBezTo>
                  <a:pt x="818083" y="478752"/>
                  <a:pt x="805871" y="490964"/>
                  <a:pt x="790807" y="490964"/>
                </a:cubicBezTo>
                <a:cubicBezTo>
                  <a:pt x="775743" y="490964"/>
                  <a:pt x="763531" y="478752"/>
                  <a:pt x="763531" y="463688"/>
                </a:cubicBezTo>
                <a:cubicBezTo>
                  <a:pt x="763531" y="448624"/>
                  <a:pt x="775743" y="436412"/>
                  <a:pt x="790807" y="436412"/>
                </a:cubicBezTo>
                <a:close/>
                <a:moveTo>
                  <a:pt x="681731" y="436412"/>
                </a:moveTo>
                <a:cubicBezTo>
                  <a:pt x="696795" y="436412"/>
                  <a:pt x="709007" y="448624"/>
                  <a:pt x="709007" y="463688"/>
                </a:cubicBezTo>
                <a:cubicBezTo>
                  <a:pt x="709007" y="478752"/>
                  <a:pt x="696795" y="490964"/>
                  <a:pt x="681731" y="490964"/>
                </a:cubicBezTo>
                <a:cubicBezTo>
                  <a:pt x="666667" y="490964"/>
                  <a:pt x="654455" y="478752"/>
                  <a:pt x="654455" y="463688"/>
                </a:cubicBezTo>
                <a:cubicBezTo>
                  <a:pt x="654455" y="448624"/>
                  <a:pt x="666667" y="436412"/>
                  <a:pt x="681731" y="436412"/>
                </a:cubicBezTo>
                <a:close/>
                <a:moveTo>
                  <a:pt x="572655" y="436412"/>
                </a:moveTo>
                <a:cubicBezTo>
                  <a:pt x="587719" y="436412"/>
                  <a:pt x="599931" y="448624"/>
                  <a:pt x="599931" y="463688"/>
                </a:cubicBezTo>
                <a:cubicBezTo>
                  <a:pt x="599931" y="478752"/>
                  <a:pt x="587719" y="490964"/>
                  <a:pt x="572655" y="490964"/>
                </a:cubicBezTo>
                <a:cubicBezTo>
                  <a:pt x="557591" y="490964"/>
                  <a:pt x="545379" y="478752"/>
                  <a:pt x="545379" y="463688"/>
                </a:cubicBezTo>
                <a:cubicBezTo>
                  <a:pt x="545379" y="448624"/>
                  <a:pt x="557591" y="436412"/>
                  <a:pt x="572655" y="436412"/>
                </a:cubicBezTo>
                <a:close/>
                <a:moveTo>
                  <a:pt x="463580" y="436412"/>
                </a:moveTo>
                <a:cubicBezTo>
                  <a:pt x="478644" y="436412"/>
                  <a:pt x="490856" y="448624"/>
                  <a:pt x="490856" y="463688"/>
                </a:cubicBezTo>
                <a:cubicBezTo>
                  <a:pt x="490856" y="478752"/>
                  <a:pt x="478644" y="490964"/>
                  <a:pt x="463580" y="490964"/>
                </a:cubicBezTo>
                <a:cubicBezTo>
                  <a:pt x="448516" y="490964"/>
                  <a:pt x="436304" y="478752"/>
                  <a:pt x="436304" y="463688"/>
                </a:cubicBezTo>
                <a:cubicBezTo>
                  <a:pt x="436304" y="448624"/>
                  <a:pt x="448516" y="436412"/>
                  <a:pt x="463580" y="436412"/>
                </a:cubicBezTo>
                <a:close/>
                <a:moveTo>
                  <a:pt x="354503" y="436412"/>
                </a:moveTo>
                <a:cubicBezTo>
                  <a:pt x="369567" y="436412"/>
                  <a:pt x="381779" y="448624"/>
                  <a:pt x="381779" y="463688"/>
                </a:cubicBezTo>
                <a:cubicBezTo>
                  <a:pt x="381779" y="478752"/>
                  <a:pt x="369567" y="490964"/>
                  <a:pt x="354503" y="490964"/>
                </a:cubicBezTo>
                <a:cubicBezTo>
                  <a:pt x="339439" y="490964"/>
                  <a:pt x="327227" y="478752"/>
                  <a:pt x="327227" y="463688"/>
                </a:cubicBezTo>
                <a:cubicBezTo>
                  <a:pt x="327227" y="448624"/>
                  <a:pt x="339439" y="436412"/>
                  <a:pt x="354503" y="436412"/>
                </a:cubicBezTo>
                <a:close/>
                <a:moveTo>
                  <a:pt x="245428" y="436412"/>
                </a:moveTo>
                <a:cubicBezTo>
                  <a:pt x="260492" y="436412"/>
                  <a:pt x="272704" y="448624"/>
                  <a:pt x="272704" y="463688"/>
                </a:cubicBezTo>
                <a:cubicBezTo>
                  <a:pt x="272704" y="478752"/>
                  <a:pt x="260492" y="490964"/>
                  <a:pt x="245428" y="490964"/>
                </a:cubicBezTo>
                <a:cubicBezTo>
                  <a:pt x="230364" y="490964"/>
                  <a:pt x="218152" y="478752"/>
                  <a:pt x="218152" y="463688"/>
                </a:cubicBezTo>
                <a:cubicBezTo>
                  <a:pt x="218152" y="448624"/>
                  <a:pt x="230364" y="436412"/>
                  <a:pt x="245428" y="436412"/>
                </a:cubicBezTo>
                <a:close/>
                <a:moveTo>
                  <a:pt x="136352" y="436412"/>
                </a:moveTo>
                <a:cubicBezTo>
                  <a:pt x="151416" y="436412"/>
                  <a:pt x="163628" y="448624"/>
                  <a:pt x="163628" y="463688"/>
                </a:cubicBezTo>
                <a:cubicBezTo>
                  <a:pt x="163628" y="478752"/>
                  <a:pt x="151416" y="490964"/>
                  <a:pt x="136352" y="490964"/>
                </a:cubicBezTo>
                <a:cubicBezTo>
                  <a:pt x="121288" y="490964"/>
                  <a:pt x="109076" y="478752"/>
                  <a:pt x="109076" y="463688"/>
                </a:cubicBezTo>
                <a:cubicBezTo>
                  <a:pt x="109076" y="448624"/>
                  <a:pt x="121288" y="436412"/>
                  <a:pt x="136352" y="436412"/>
                </a:cubicBezTo>
                <a:close/>
                <a:moveTo>
                  <a:pt x="27276" y="436412"/>
                </a:moveTo>
                <a:cubicBezTo>
                  <a:pt x="42340" y="436412"/>
                  <a:pt x="54552" y="448624"/>
                  <a:pt x="54552" y="463688"/>
                </a:cubicBezTo>
                <a:cubicBezTo>
                  <a:pt x="54552" y="478752"/>
                  <a:pt x="42340" y="490964"/>
                  <a:pt x="27276" y="490964"/>
                </a:cubicBezTo>
                <a:cubicBezTo>
                  <a:pt x="12212" y="490964"/>
                  <a:pt x="0" y="478752"/>
                  <a:pt x="0" y="463688"/>
                </a:cubicBezTo>
                <a:cubicBezTo>
                  <a:pt x="0" y="448624"/>
                  <a:pt x="12212" y="436412"/>
                  <a:pt x="27276" y="436412"/>
                </a:cubicBezTo>
                <a:close/>
                <a:moveTo>
                  <a:pt x="1118035" y="327309"/>
                </a:moveTo>
                <a:cubicBezTo>
                  <a:pt x="1133099" y="327309"/>
                  <a:pt x="1145311" y="339521"/>
                  <a:pt x="1145311" y="354585"/>
                </a:cubicBezTo>
                <a:cubicBezTo>
                  <a:pt x="1145311" y="369649"/>
                  <a:pt x="1133099" y="381861"/>
                  <a:pt x="1118035" y="381861"/>
                </a:cubicBezTo>
                <a:cubicBezTo>
                  <a:pt x="1102971" y="381861"/>
                  <a:pt x="1090759" y="369649"/>
                  <a:pt x="1090759" y="354585"/>
                </a:cubicBezTo>
                <a:cubicBezTo>
                  <a:pt x="1090759" y="339521"/>
                  <a:pt x="1102971" y="327309"/>
                  <a:pt x="1118035" y="327309"/>
                </a:cubicBezTo>
                <a:close/>
                <a:moveTo>
                  <a:pt x="1008959" y="327309"/>
                </a:moveTo>
                <a:cubicBezTo>
                  <a:pt x="1024023" y="327309"/>
                  <a:pt x="1036235" y="339521"/>
                  <a:pt x="1036235" y="354585"/>
                </a:cubicBezTo>
                <a:cubicBezTo>
                  <a:pt x="1036235" y="369649"/>
                  <a:pt x="1024023" y="381861"/>
                  <a:pt x="1008959" y="381861"/>
                </a:cubicBezTo>
                <a:cubicBezTo>
                  <a:pt x="993895" y="381861"/>
                  <a:pt x="981683" y="369649"/>
                  <a:pt x="981683" y="354585"/>
                </a:cubicBezTo>
                <a:cubicBezTo>
                  <a:pt x="981683" y="339521"/>
                  <a:pt x="993895" y="327309"/>
                  <a:pt x="1008959" y="327309"/>
                </a:cubicBezTo>
                <a:close/>
                <a:moveTo>
                  <a:pt x="899883" y="327309"/>
                </a:moveTo>
                <a:cubicBezTo>
                  <a:pt x="914947" y="327309"/>
                  <a:pt x="927159" y="339521"/>
                  <a:pt x="927159" y="354585"/>
                </a:cubicBezTo>
                <a:cubicBezTo>
                  <a:pt x="927159" y="369649"/>
                  <a:pt x="914947" y="381861"/>
                  <a:pt x="899883" y="381861"/>
                </a:cubicBezTo>
                <a:cubicBezTo>
                  <a:pt x="884819" y="381861"/>
                  <a:pt x="872607" y="369649"/>
                  <a:pt x="872607" y="354585"/>
                </a:cubicBezTo>
                <a:cubicBezTo>
                  <a:pt x="872607" y="339521"/>
                  <a:pt x="884819" y="327309"/>
                  <a:pt x="899883" y="327309"/>
                </a:cubicBezTo>
                <a:close/>
                <a:moveTo>
                  <a:pt x="790807" y="327309"/>
                </a:moveTo>
                <a:cubicBezTo>
                  <a:pt x="805871" y="327309"/>
                  <a:pt x="818083" y="339521"/>
                  <a:pt x="818083" y="354585"/>
                </a:cubicBezTo>
                <a:cubicBezTo>
                  <a:pt x="818083" y="369649"/>
                  <a:pt x="805871" y="381861"/>
                  <a:pt x="790807" y="381861"/>
                </a:cubicBezTo>
                <a:cubicBezTo>
                  <a:pt x="775743" y="381861"/>
                  <a:pt x="763531" y="369649"/>
                  <a:pt x="763531" y="354585"/>
                </a:cubicBezTo>
                <a:cubicBezTo>
                  <a:pt x="763531" y="339521"/>
                  <a:pt x="775743" y="327309"/>
                  <a:pt x="790807" y="327309"/>
                </a:cubicBezTo>
                <a:close/>
                <a:moveTo>
                  <a:pt x="681731" y="327309"/>
                </a:moveTo>
                <a:cubicBezTo>
                  <a:pt x="696795" y="327309"/>
                  <a:pt x="709007" y="339521"/>
                  <a:pt x="709007" y="354585"/>
                </a:cubicBezTo>
                <a:cubicBezTo>
                  <a:pt x="709007" y="369649"/>
                  <a:pt x="696795" y="381861"/>
                  <a:pt x="681731" y="381861"/>
                </a:cubicBezTo>
                <a:cubicBezTo>
                  <a:pt x="666667" y="381861"/>
                  <a:pt x="654455" y="369649"/>
                  <a:pt x="654455" y="354585"/>
                </a:cubicBezTo>
                <a:cubicBezTo>
                  <a:pt x="654455" y="339521"/>
                  <a:pt x="666667" y="327309"/>
                  <a:pt x="681731" y="327309"/>
                </a:cubicBezTo>
                <a:close/>
                <a:moveTo>
                  <a:pt x="572655" y="327309"/>
                </a:moveTo>
                <a:cubicBezTo>
                  <a:pt x="587719" y="327309"/>
                  <a:pt x="599931" y="339521"/>
                  <a:pt x="599931" y="354585"/>
                </a:cubicBezTo>
                <a:cubicBezTo>
                  <a:pt x="599931" y="369649"/>
                  <a:pt x="587719" y="381861"/>
                  <a:pt x="572655" y="381861"/>
                </a:cubicBezTo>
                <a:cubicBezTo>
                  <a:pt x="557591" y="381861"/>
                  <a:pt x="545379" y="369649"/>
                  <a:pt x="545379" y="354585"/>
                </a:cubicBezTo>
                <a:cubicBezTo>
                  <a:pt x="545379" y="339521"/>
                  <a:pt x="557591" y="327309"/>
                  <a:pt x="572655" y="327309"/>
                </a:cubicBezTo>
                <a:close/>
                <a:moveTo>
                  <a:pt x="463580" y="327309"/>
                </a:moveTo>
                <a:cubicBezTo>
                  <a:pt x="478644" y="327309"/>
                  <a:pt x="490856" y="339521"/>
                  <a:pt x="490856" y="354585"/>
                </a:cubicBezTo>
                <a:cubicBezTo>
                  <a:pt x="490856" y="369649"/>
                  <a:pt x="478644" y="381861"/>
                  <a:pt x="463580" y="381861"/>
                </a:cubicBezTo>
                <a:cubicBezTo>
                  <a:pt x="448516" y="381861"/>
                  <a:pt x="436304" y="369649"/>
                  <a:pt x="436304" y="354585"/>
                </a:cubicBezTo>
                <a:cubicBezTo>
                  <a:pt x="436304" y="339521"/>
                  <a:pt x="448516" y="327309"/>
                  <a:pt x="463580" y="327309"/>
                </a:cubicBezTo>
                <a:close/>
                <a:moveTo>
                  <a:pt x="354503" y="327309"/>
                </a:moveTo>
                <a:cubicBezTo>
                  <a:pt x="369567" y="327309"/>
                  <a:pt x="381779" y="339521"/>
                  <a:pt x="381779" y="354585"/>
                </a:cubicBezTo>
                <a:cubicBezTo>
                  <a:pt x="381779" y="369649"/>
                  <a:pt x="369567" y="381861"/>
                  <a:pt x="354503" y="381861"/>
                </a:cubicBezTo>
                <a:cubicBezTo>
                  <a:pt x="339439" y="381861"/>
                  <a:pt x="327227" y="369649"/>
                  <a:pt x="327227" y="354585"/>
                </a:cubicBezTo>
                <a:cubicBezTo>
                  <a:pt x="327227" y="339521"/>
                  <a:pt x="339439" y="327309"/>
                  <a:pt x="354503" y="327309"/>
                </a:cubicBezTo>
                <a:close/>
                <a:moveTo>
                  <a:pt x="245428" y="327309"/>
                </a:moveTo>
                <a:cubicBezTo>
                  <a:pt x="260492" y="327309"/>
                  <a:pt x="272704" y="339521"/>
                  <a:pt x="272704" y="354585"/>
                </a:cubicBezTo>
                <a:cubicBezTo>
                  <a:pt x="272704" y="369649"/>
                  <a:pt x="260492" y="381861"/>
                  <a:pt x="245428" y="381861"/>
                </a:cubicBezTo>
                <a:cubicBezTo>
                  <a:pt x="230364" y="381861"/>
                  <a:pt x="218152" y="369649"/>
                  <a:pt x="218152" y="354585"/>
                </a:cubicBezTo>
                <a:cubicBezTo>
                  <a:pt x="218152" y="339521"/>
                  <a:pt x="230364" y="327309"/>
                  <a:pt x="245428" y="327309"/>
                </a:cubicBezTo>
                <a:close/>
                <a:moveTo>
                  <a:pt x="136352" y="327309"/>
                </a:moveTo>
                <a:cubicBezTo>
                  <a:pt x="151416" y="327309"/>
                  <a:pt x="163628" y="339521"/>
                  <a:pt x="163628" y="354585"/>
                </a:cubicBezTo>
                <a:cubicBezTo>
                  <a:pt x="163628" y="369649"/>
                  <a:pt x="151416" y="381861"/>
                  <a:pt x="136352" y="381861"/>
                </a:cubicBezTo>
                <a:cubicBezTo>
                  <a:pt x="121288" y="381861"/>
                  <a:pt x="109076" y="369649"/>
                  <a:pt x="109076" y="354585"/>
                </a:cubicBezTo>
                <a:cubicBezTo>
                  <a:pt x="109076" y="339521"/>
                  <a:pt x="121288" y="327309"/>
                  <a:pt x="136352" y="327309"/>
                </a:cubicBezTo>
                <a:close/>
                <a:moveTo>
                  <a:pt x="27276" y="327309"/>
                </a:moveTo>
                <a:cubicBezTo>
                  <a:pt x="42340" y="327309"/>
                  <a:pt x="54552" y="339521"/>
                  <a:pt x="54552" y="354585"/>
                </a:cubicBezTo>
                <a:cubicBezTo>
                  <a:pt x="54552" y="369649"/>
                  <a:pt x="42340" y="381861"/>
                  <a:pt x="27276" y="381861"/>
                </a:cubicBezTo>
                <a:cubicBezTo>
                  <a:pt x="12212" y="381861"/>
                  <a:pt x="0" y="369649"/>
                  <a:pt x="0" y="354585"/>
                </a:cubicBezTo>
                <a:cubicBezTo>
                  <a:pt x="0" y="339521"/>
                  <a:pt x="12212" y="327309"/>
                  <a:pt x="27276" y="327309"/>
                </a:cubicBezTo>
                <a:close/>
                <a:moveTo>
                  <a:pt x="1118035" y="218206"/>
                </a:moveTo>
                <a:cubicBezTo>
                  <a:pt x="1133099" y="218206"/>
                  <a:pt x="1145311" y="230418"/>
                  <a:pt x="1145311" y="245482"/>
                </a:cubicBezTo>
                <a:cubicBezTo>
                  <a:pt x="1145311" y="260546"/>
                  <a:pt x="1133099" y="272758"/>
                  <a:pt x="1118035" y="272758"/>
                </a:cubicBezTo>
                <a:cubicBezTo>
                  <a:pt x="1102971" y="272758"/>
                  <a:pt x="1090759" y="260546"/>
                  <a:pt x="1090759" y="245482"/>
                </a:cubicBezTo>
                <a:cubicBezTo>
                  <a:pt x="1090759" y="230418"/>
                  <a:pt x="1102971" y="218206"/>
                  <a:pt x="1118035" y="218206"/>
                </a:cubicBezTo>
                <a:close/>
                <a:moveTo>
                  <a:pt x="1008959" y="218206"/>
                </a:moveTo>
                <a:cubicBezTo>
                  <a:pt x="1024023" y="218206"/>
                  <a:pt x="1036235" y="230418"/>
                  <a:pt x="1036235" y="245482"/>
                </a:cubicBezTo>
                <a:cubicBezTo>
                  <a:pt x="1036235" y="260546"/>
                  <a:pt x="1024023" y="272758"/>
                  <a:pt x="1008959" y="272758"/>
                </a:cubicBezTo>
                <a:cubicBezTo>
                  <a:pt x="993895" y="272758"/>
                  <a:pt x="981683" y="260546"/>
                  <a:pt x="981683" y="245482"/>
                </a:cubicBezTo>
                <a:cubicBezTo>
                  <a:pt x="981683" y="230418"/>
                  <a:pt x="993895" y="218206"/>
                  <a:pt x="1008959" y="218206"/>
                </a:cubicBezTo>
                <a:close/>
                <a:moveTo>
                  <a:pt x="899883" y="218206"/>
                </a:moveTo>
                <a:cubicBezTo>
                  <a:pt x="914947" y="218206"/>
                  <a:pt x="927159" y="230418"/>
                  <a:pt x="927159" y="245482"/>
                </a:cubicBezTo>
                <a:cubicBezTo>
                  <a:pt x="927159" y="260546"/>
                  <a:pt x="914947" y="272758"/>
                  <a:pt x="899883" y="272758"/>
                </a:cubicBezTo>
                <a:cubicBezTo>
                  <a:pt x="884819" y="272758"/>
                  <a:pt x="872607" y="260546"/>
                  <a:pt x="872607" y="245482"/>
                </a:cubicBezTo>
                <a:cubicBezTo>
                  <a:pt x="872607" y="230418"/>
                  <a:pt x="884819" y="218206"/>
                  <a:pt x="899883" y="218206"/>
                </a:cubicBezTo>
                <a:close/>
                <a:moveTo>
                  <a:pt x="790807" y="218206"/>
                </a:moveTo>
                <a:cubicBezTo>
                  <a:pt x="805871" y="218206"/>
                  <a:pt x="818083" y="230418"/>
                  <a:pt x="818083" y="245482"/>
                </a:cubicBezTo>
                <a:cubicBezTo>
                  <a:pt x="818083" y="260546"/>
                  <a:pt x="805871" y="272758"/>
                  <a:pt x="790807" y="272758"/>
                </a:cubicBezTo>
                <a:cubicBezTo>
                  <a:pt x="775743" y="272758"/>
                  <a:pt x="763531" y="260546"/>
                  <a:pt x="763531" y="245482"/>
                </a:cubicBezTo>
                <a:cubicBezTo>
                  <a:pt x="763531" y="230418"/>
                  <a:pt x="775743" y="218206"/>
                  <a:pt x="790807" y="218206"/>
                </a:cubicBezTo>
                <a:close/>
                <a:moveTo>
                  <a:pt x="681731" y="218206"/>
                </a:moveTo>
                <a:cubicBezTo>
                  <a:pt x="696795" y="218206"/>
                  <a:pt x="709007" y="230418"/>
                  <a:pt x="709007" y="245482"/>
                </a:cubicBezTo>
                <a:cubicBezTo>
                  <a:pt x="709007" y="260546"/>
                  <a:pt x="696795" y="272758"/>
                  <a:pt x="681731" y="272758"/>
                </a:cubicBezTo>
                <a:cubicBezTo>
                  <a:pt x="666667" y="272758"/>
                  <a:pt x="654455" y="260546"/>
                  <a:pt x="654455" y="245482"/>
                </a:cubicBezTo>
                <a:cubicBezTo>
                  <a:pt x="654455" y="230418"/>
                  <a:pt x="666667" y="218206"/>
                  <a:pt x="681731" y="218206"/>
                </a:cubicBezTo>
                <a:close/>
                <a:moveTo>
                  <a:pt x="572655" y="218206"/>
                </a:moveTo>
                <a:cubicBezTo>
                  <a:pt x="587719" y="218206"/>
                  <a:pt x="599931" y="230418"/>
                  <a:pt x="599931" y="245482"/>
                </a:cubicBezTo>
                <a:cubicBezTo>
                  <a:pt x="599931" y="260546"/>
                  <a:pt x="587719" y="272758"/>
                  <a:pt x="572655" y="272758"/>
                </a:cubicBezTo>
                <a:cubicBezTo>
                  <a:pt x="557591" y="272758"/>
                  <a:pt x="545379" y="260546"/>
                  <a:pt x="545379" y="245482"/>
                </a:cubicBezTo>
                <a:cubicBezTo>
                  <a:pt x="545379" y="230418"/>
                  <a:pt x="557591" y="218206"/>
                  <a:pt x="572655" y="218206"/>
                </a:cubicBezTo>
                <a:close/>
                <a:moveTo>
                  <a:pt x="463580" y="218206"/>
                </a:moveTo>
                <a:cubicBezTo>
                  <a:pt x="478644" y="218206"/>
                  <a:pt x="490856" y="230418"/>
                  <a:pt x="490856" y="245482"/>
                </a:cubicBezTo>
                <a:cubicBezTo>
                  <a:pt x="490856" y="260546"/>
                  <a:pt x="478644" y="272758"/>
                  <a:pt x="463580" y="272758"/>
                </a:cubicBezTo>
                <a:cubicBezTo>
                  <a:pt x="448516" y="272758"/>
                  <a:pt x="436304" y="260546"/>
                  <a:pt x="436304" y="245482"/>
                </a:cubicBezTo>
                <a:cubicBezTo>
                  <a:pt x="436304" y="230418"/>
                  <a:pt x="448516" y="218206"/>
                  <a:pt x="463580" y="218206"/>
                </a:cubicBezTo>
                <a:close/>
                <a:moveTo>
                  <a:pt x="354503" y="218206"/>
                </a:moveTo>
                <a:cubicBezTo>
                  <a:pt x="369567" y="218206"/>
                  <a:pt x="381779" y="230418"/>
                  <a:pt x="381779" y="245482"/>
                </a:cubicBezTo>
                <a:cubicBezTo>
                  <a:pt x="381779" y="260546"/>
                  <a:pt x="369567" y="272758"/>
                  <a:pt x="354503" y="272758"/>
                </a:cubicBezTo>
                <a:cubicBezTo>
                  <a:pt x="339439" y="272758"/>
                  <a:pt x="327227" y="260546"/>
                  <a:pt x="327227" y="245482"/>
                </a:cubicBezTo>
                <a:cubicBezTo>
                  <a:pt x="327227" y="230418"/>
                  <a:pt x="339439" y="218206"/>
                  <a:pt x="354503" y="218206"/>
                </a:cubicBezTo>
                <a:close/>
                <a:moveTo>
                  <a:pt x="245428" y="218206"/>
                </a:moveTo>
                <a:cubicBezTo>
                  <a:pt x="260492" y="218206"/>
                  <a:pt x="272704" y="230418"/>
                  <a:pt x="272704" y="245482"/>
                </a:cubicBezTo>
                <a:cubicBezTo>
                  <a:pt x="272704" y="260546"/>
                  <a:pt x="260492" y="272758"/>
                  <a:pt x="245428" y="272758"/>
                </a:cubicBezTo>
                <a:cubicBezTo>
                  <a:pt x="230364" y="272758"/>
                  <a:pt x="218152" y="260546"/>
                  <a:pt x="218152" y="245482"/>
                </a:cubicBezTo>
                <a:cubicBezTo>
                  <a:pt x="218152" y="230418"/>
                  <a:pt x="230364" y="218206"/>
                  <a:pt x="245428" y="218206"/>
                </a:cubicBezTo>
                <a:close/>
                <a:moveTo>
                  <a:pt x="136352" y="218206"/>
                </a:moveTo>
                <a:cubicBezTo>
                  <a:pt x="151416" y="218206"/>
                  <a:pt x="163628" y="230418"/>
                  <a:pt x="163628" y="245482"/>
                </a:cubicBezTo>
                <a:cubicBezTo>
                  <a:pt x="163628" y="260546"/>
                  <a:pt x="151416" y="272758"/>
                  <a:pt x="136352" y="272758"/>
                </a:cubicBezTo>
                <a:cubicBezTo>
                  <a:pt x="121288" y="272758"/>
                  <a:pt x="109076" y="260546"/>
                  <a:pt x="109076" y="245482"/>
                </a:cubicBezTo>
                <a:cubicBezTo>
                  <a:pt x="109076" y="230418"/>
                  <a:pt x="121288" y="218206"/>
                  <a:pt x="136352" y="218206"/>
                </a:cubicBezTo>
                <a:close/>
                <a:moveTo>
                  <a:pt x="27276" y="218206"/>
                </a:moveTo>
                <a:cubicBezTo>
                  <a:pt x="42340" y="218206"/>
                  <a:pt x="54552" y="230418"/>
                  <a:pt x="54552" y="245482"/>
                </a:cubicBezTo>
                <a:cubicBezTo>
                  <a:pt x="54552" y="260546"/>
                  <a:pt x="42340" y="272758"/>
                  <a:pt x="27276" y="272758"/>
                </a:cubicBezTo>
                <a:cubicBezTo>
                  <a:pt x="12212" y="272758"/>
                  <a:pt x="0" y="260546"/>
                  <a:pt x="0" y="245482"/>
                </a:cubicBezTo>
                <a:cubicBezTo>
                  <a:pt x="0" y="230418"/>
                  <a:pt x="12212" y="218206"/>
                  <a:pt x="27276" y="218206"/>
                </a:cubicBezTo>
                <a:close/>
                <a:moveTo>
                  <a:pt x="1118035" y="109103"/>
                </a:moveTo>
                <a:cubicBezTo>
                  <a:pt x="1133099" y="109103"/>
                  <a:pt x="1145311" y="121315"/>
                  <a:pt x="1145311" y="136379"/>
                </a:cubicBezTo>
                <a:cubicBezTo>
                  <a:pt x="1145311" y="151443"/>
                  <a:pt x="1133099" y="163655"/>
                  <a:pt x="1118035" y="163655"/>
                </a:cubicBezTo>
                <a:cubicBezTo>
                  <a:pt x="1102971" y="163655"/>
                  <a:pt x="1090759" y="151443"/>
                  <a:pt x="1090759" y="136379"/>
                </a:cubicBezTo>
                <a:cubicBezTo>
                  <a:pt x="1090759" y="121315"/>
                  <a:pt x="1102971" y="109103"/>
                  <a:pt x="1118035" y="109103"/>
                </a:cubicBezTo>
                <a:close/>
                <a:moveTo>
                  <a:pt x="1008959" y="109103"/>
                </a:moveTo>
                <a:cubicBezTo>
                  <a:pt x="1024023" y="109103"/>
                  <a:pt x="1036235" y="121315"/>
                  <a:pt x="1036235" y="136379"/>
                </a:cubicBezTo>
                <a:cubicBezTo>
                  <a:pt x="1036235" y="151443"/>
                  <a:pt x="1024023" y="163655"/>
                  <a:pt x="1008959" y="163655"/>
                </a:cubicBezTo>
                <a:cubicBezTo>
                  <a:pt x="993895" y="163655"/>
                  <a:pt x="981683" y="151443"/>
                  <a:pt x="981683" y="136379"/>
                </a:cubicBezTo>
                <a:cubicBezTo>
                  <a:pt x="981683" y="121315"/>
                  <a:pt x="993895" y="109103"/>
                  <a:pt x="1008959" y="109103"/>
                </a:cubicBezTo>
                <a:close/>
                <a:moveTo>
                  <a:pt x="899883" y="109103"/>
                </a:moveTo>
                <a:cubicBezTo>
                  <a:pt x="914947" y="109103"/>
                  <a:pt x="927159" y="121315"/>
                  <a:pt x="927159" y="136379"/>
                </a:cubicBezTo>
                <a:cubicBezTo>
                  <a:pt x="927159" y="151443"/>
                  <a:pt x="914947" y="163655"/>
                  <a:pt x="899883" y="163655"/>
                </a:cubicBezTo>
                <a:cubicBezTo>
                  <a:pt x="884819" y="163655"/>
                  <a:pt x="872607" y="151443"/>
                  <a:pt x="872607" y="136379"/>
                </a:cubicBezTo>
                <a:cubicBezTo>
                  <a:pt x="872607" y="121315"/>
                  <a:pt x="884819" y="109103"/>
                  <a:pt x="899883" y="109103"/>
                </a:cubicBezTo>
                <a:close/>
                <a:moveTo>
                  <a:pt x="790807" y="109103"/>
                </a:moveTo>
                <a:cubicBezTo>
                  <a:pt x="805871" y="109103"/>
                  <a:pt x="818083" y="121315"/>
                  <a:pt x="818083" y="136379"/>
                </a:cubicBezTo>
                <a:cubicBezTo>
                  <a:pt x="818083" y="151443"/>
                  <a:pt x="805871" y="163655"/>
                  <a:pt x="790807" y="163655"/>
                </a:cubicBezTo>
                <a:cubicBezTo>
                  <a:pt x="775743" y="163655"/>
                  <a:pt x="763531" y="151443"/>
                  <a:pt x="763531" y="136379"/>
                </a:cubicBezTo>
                <a:cubicBezTo>
                  <a:pt x="763531" y="121315"/>
                  <a:pt x="775743" y="109103"/>
                  <a:pt x="790807" y="109103"/>
                </a:cubicBezTo>
                <a:close/>
                <a:moveTo>
                  <a:pt x="681731" y="109103"/>
                </a:moveTo>
                <a:cubicBezTo>
                  <a:pt x="696795" y="109103"/>
                  <a:pt x="709007" y="121315"/>
                  <a:pt x="709007" y="136379"/>
                </a:cubicBezTo>
                <a:cubicBezTo>
                  <a:pt x="709007" y="151443"/>
                  <a:pt x="696795" y="163655"/>
                  <a:pt x="681731" y="163655"/>
                </a:cubicBezTo>
                <a:cubicBezTo>
                  <a:pt x="666667" y="163655"/>
                  <a:pt x="654455" y="151443"/>
                  <a:pt x="654455" y="136379"/>
                </a:cubicBezTo>
                <a:cubicBezTo>
                  <a:pt x="654455" y="121315"/>
                  <a:pt x="666667" y="109103"/>
                  <a:pt x="681731" y="109103"/>
                </a:cubicBezTo>
                <a:close/>
                <a:moveTo>
                  <a:pt x="572655" y="109103"/>
                </a:moveTo>
                <a:cubicBezTo>
                  <a:pt x="587719" y="109103"/>
                  <a:pt x="599931" y="121315"/>
                  <a:pt x="599931" y="136379"/>
                </a:cubicBezTo>
                <a:cubicBezTo>
                  <a:pt x="599931" y="151443"/>
                  <a:pt x="587719" y="163655"/>
                  <a:pt x="572655" y="163655"/>
                </a:cubicBezTo>
                <a:cubicBezTo>
                  <a:pt x="557591" y="163655"/>
                  <a:pt x="545379" y="151443"/>
                  <a:pt x="545379" y="136379"/>
                </a:cubicBezTo>
                <a:cubicBezTo>
                  <a:pt x="545379" y="121315"/>
                  <a:pt x="557591" y="109103"/>
                  <a:pt x="572655" y="109103"/>
                </a:cubicBezTo>
                <a:close/>
                <a:moveTo>
                  <a:pt x="463580" y="109103"/>
                </a:moveTo>
                <a:cubicBezTo>
                  <a:pt x="478644" y="109103"/>
                  <a:pt x="490856" y="121315"/>
                  <a:pt x="490856" y="136379"/>
                </a:cubicBezTo>
                <a:cubicBezTo>
                  <a:pt x="490856" y="151443"/>
                  <a:pt x="478644" y="163655"/>
                  <a:pt x="463580" y="163655"/>
                </a:cubicBezTo>
                <a:cubicBezTo>
                  <a:pt x="448516" y="163655"/>
                  <a:pt x="436304" y="151443"/>
                  <a:pt x="436304" y="136379"/>
                </a:cubicBezTo>
                <a:cubicBezTo>
                  <a:pt x="436304" y="121315"/>
                  <a:pt x="448516" y="109103"/>
                  <a:pt x="463580" y="109103"/>
                </a:cubicBezTo>
                <a:close/>
                <a:moveTo>
                  <a:pt x="354503" y="109103"/>
                </a:moveTo>
                <a:cubicBezTo>
                  <a:pt x="369567" y="109103"/>
                  <a:pt x="381779" y="121315"/>
                  <a:pt x="381779" y="136379"/>
                </a:cubicBezTo>
                <a:cubicBezTo>
                  <a:pt x="381779" y="151443"/>
                  <a:pt x="369567" y="163655"/>
                  <a:pt x="354503" y="163655"/>
                </a:cubicBezTo>
                <a:cubicBezTo>
                  <a:pt x="339439" y="163655"/>
                  <a:pt x="327227" y="151443"/>
                  <a:pt x="327227" y="136379"/>
                </a:cubicBezTo>
                <a:cubicBezTo>
                  <a:pt x="327227" y="121315"/>
                  <a:pt x="339439" y="109103"/>
                  <a:pt x="354503" y="109103"/>
                </a:cubicBezTo>
                <a:close/>
                <a:moveTo>
                  <a:pt x="245428" y="109103"/>
                </a:moveTo>
                <a:cubicBezTo>
                  <a:pt x="260492" y="109103"/>
                  <a:pt x="272704" y="121315"/>
                  <a:pt x="272704" y="136379"/>
                </a:cubicBezTo>
                <a:cubicBezTo>
                  <a:pt x="272704" y="151443"/>
                  <a:pt x="260492" y="163655"/>
                  <a:pt x="245428" y="163655"/>
                </a:cubicBezTo>
                <a:cubicBezTo>
                  <a:pt x="230364" y="163655"/>
                  <a:pt x="218152" y="151443"/>
                  <a:pt x="218152" y="136379"/>
                </a:cubicBezTo>
                <a:cubicBezTo>
                  <a:pt x="218152" y="121315"/>
                  <a:pt x="230364" y="109103"/>
                  <a:pt x="245428" y="109103"/>
                </a:cubicBezTo>
                <a:close/>
                <a:moveTo>
                  <a:pt x="136352" y="109103"/>
                </a:moveTo>
                <a:cubicBezTo>
                  <a:pt x="151416" y="109103"/>
                  <a:pt x="163628" y="121315"/>
                  <a:pt x="163628" y="136379"/>
                </a:cubicBezTo>
                <a:cubicBezTo>
                  <a:pt x="163628" y="151443"/>
                  <a:pt x="151416" y="163655"/>
                  <a:pt x="136352" y="163655"/>
                </a:cubicBezTo>
                <a:cubicBezTo>
                  <a:pt x="121288" y="163655"/>
                  <a:pt x="109076" y="151443"/>
                  <a:pt x="109076" y="136379"/>
                </a:cubicBezTo>
                <a:cubicBezTo>
                  <a:pt x="109076" y="121315"/>
                  <a:pt x="121288" y="109103"/>
                  <a:pt x="136352" y="109103"/>
                </a:cubicBezTo>
                <a:close/>
                <a:moveTo>
                  <a:pt x="27276" y="109103"/>
                </a:moveTo>
                <a:cubicBezTo>
                  <a:pt x="42340" y="109103"/>
                  <a:pt x="54552" y="121315"/>
                  <a:pt x="54552" y="136379"/>
                </a:cubicBezTo>
                <a:cubicBezTo>
                  <a:pt x="54552" y="151443"/>
                  <a:pt x="42340" y="163655"/>
                  <a:pt x="27276" y="163655"/>
                </a:cubicBezTo>
                <a:cubicBezTo>
                  <a:pt x="12212" y="163655"/>
                  <a:pt x="0" y="151443"/>
                  <a:pt x="0" y="136379"/>
                </a:cubicBezTo>
                <a:cubicBezTo>
                  <a:pt x="0" y="121315"/>
                  <a:pt x="12212" y="109103"/>
                  <a:pt x="27276" y="109103"/>
                </a:cubicBezTo>
                <a:close/>
                <a:moveTo>
                  <a:pt x="1118035" y="0"/>
                </a:moveTo>
                <a:cubicBezTo>
                  <a:pt x="1133099" y="0"/>
                  <a:pt x="1145311" y="12212"/>
                  <a:pt x="1145311" y="27276"/>
                </a:cubicBezTo>
                <a:cubicBezTo>
                  <a:pt x="1145311" y="42340"/>
                  <a:pt x="1133099" y="54552"/>
                  <a:pt x="1118035" y="54552"/>
                </a:cubicBezTo>
                <a:cubicBezTo>
                  <a:pt x="1102971" y="54552"/>
                  <a:pt x="1090759" y="42340"/>
                  <a:pt x="1090759" y="27276"/>
                </a:cubicBezTo>
                <a:cubicBezTo>
                  <a:pt x="1090759" y="12212"/>
                  <a:pt x="1102971" y="0"/>
                  <a:pt x="1118035" y="0"/>
                </a:cubicBezTo>
                <a:close/>
                <a:moveTo>
                  <a:pt x="1008959" y="0"/>
                </a:moveTo>
                <a:cubicBezTo>
                  <a:pt x="1024023" y="0"/>
                  <a:pt x="1036235" y="12212"/>
                  <a:pt x="1036235" y="27276"/>
                </a:cubicBezTo>
                <a:cubicBezTo>
                  <a:pt x="1036235" y="42340"/>
                  <a:pt x="1024023" y="54552"/>
                  <a:pt x="1008959" y="54552"/>
                </a:cubicBezTo>
                <a:cubicBezTo>
                  <a:pt x="993895" y="54552"/>
                  <a:pt x="981683" y="42340"/>
                  <a:pt x="981683" y="27276"/>
                </a:cubicBezTo>
                <a:cubicBezTo>
                  <a:pt x="981683" y="12212"/>
                  <a:pt x="993895" y="0"/>
                  <a:pt x="1008959" y="0"/>
                </a:cubicBezTo>
                <a:close/>
                <a:moveTo>
                  <a:pt x="899883" y="0"/>
                </a:moveTo>
                <a:cubicBezTo>
                  <a:pt x="914947" y="0"/>
                  <a:pt x="927159" y="12212"/>
                  <a:pt x="927159" y="27276"/>
                </a:cubicBezTo>
                <a:cubicBezTo>
                  <a:pt x="927159" y="42340"/>
                  <a:pt x="914947" y="54552"/>
                  <a:pt x="899883" y="54552"/>
                </a:cubicBezTo>
                <a:cubicBezTo>
                  <a:pt x="884819" y="54552"/>
                  <a:pt x="872607" y="42340"/>
                  <a:pt x="872607" y="27276"/>
                </a:cubicBezTo>
                <a:cubicBezTo>
                  <a:pt x="872607" y="12212"/>
                  <a:pt x="884819" y="0"/>
                  <a:pt x="899883" y="0"/>
                </a:cubicBezTo>
                <a:close/>
                <a:moveTo>
                  <a:pt x="790807" y="0"/>
                </a:moveTo>
                <a:cubicBezTo>
                  <a:pt x="805871" y="0"/>
                  <a:pt x="818083" y="12212"/>
                  <a:pt x="818083" y="27276"/>
                </a:cubicBezTo>
                <a:cubicBezTo>
                  <a:pt x="818083" y="42340"/>
                  <a:pt x="805871" y="54552"/>
                  <a:pt x="790807" y="54552"/>
                </a:cubicBezTo>
                <a:cubicBezTo>
                  <a:pt x="775743" y="54552"/>
                  <a:pt x="763531" y="42340"/>
                  <a:pt x="763531" y="27276"/>
                </a:cubicBezTo>
                <a:cubicBezTo>
                  <a:pt x="763531" y="12212"/>
                  <a:pt x="775743" y="0"/>
                  <a:pt x="790807" y="0"/>
                </a:cubicBezTo>
                <a:close/>
                <a:moveTo>
                  <a:pt x="681731" y="0"/>
                </a:moveTo>
                <a:cubicBezTo>
                  <a:pt x="696795" y="0"/>
                  <a:pt x="709007" y="12212"/>
                  <a:pt x="709007" y="27276"/>
                </a:cubicBezTo>
                <a:cubicBezTo>
                  <a:pt x="709007" y="42340"/>
                  <a:pt x="696795" y="54552"/>
                  <a:pt x="681731" y="54552"/>
                </a:cubicBezTo>
                <a:cubicBezTo>
                  <a:pt x="666667" y="54552"/>
                  <a:pt x="654455" y="42340"/>
                  <a:pt x="654455" y="27276"/>
                </a:cubicBezTo>
                <a:cubicBezTo>
                  <a:pt x="654455" y="12212"/>
                  <a:pt x="666667" y="0"/>
                  <a:pt x="681731" y="0"/>
                </a:cubicBezTo>
                <a:close/>
                <a:moveTo>
                  <a:pt x="572655" y="0"/>
                </a:moveTo>
                <a:cubicBezTo>
                  <a:pt x="587719" y="0"/>
                  <a:pt x="599931" y="12212"/>
                  <a:pt x="599931" y="27276"/>
                </a:cubicBezTo>
                <a:cubicBezTo>
                  <a:pt x="599931" y="42340"/>
                  <a:pt x="587719" y="54552"/>
                  <a:pt x="572655" y="54552"/>
                </a:cubicBezTo>
                <a:cubicBezTo>
                  <a:pt x="557591" y="54552"/>
                  <a:pt x="545379" y="42340"/>
                  <a:pt x="545379" y="27276"/>
                </a:cubicBezTo>
                <a:cubicBezTo>
                  <a:pt x="545379" y="12212"/>
                  <a:pt x="557591" y="0"/>
                  <a:pt x="572655" y="0"/>
                </a:cubicBezTo>
                <a:close/>
                <a:moveTo>
                  <a:pt x="463580" y="0"/>
                </a:moveTo>
                <a:cubicBezTo>
                  <a:pt x="478644" y="0"/>
                  <a:pt x="490856" y="12212"/>
                  <a:pt x="490856" y="27276"/>
                </a:cubicBezTo>
                <a:cubicBezTo>
                  <a:pt x="490856" y="42340"/>
                  <a:pt x="478644" y="54552"/>
                  <a:pt x="463580" y="54552"/>
                </a:cubicBezTo>
                <a:cubicBezTo>
                  <a:pt x="448516" y="54552"/>
                  <a:pt x="436304" y="42340"/>
                  <a:pt x="436304" y="27276"/>
                </a:cubicBezTo>
                <a:cubicBezTo>
                  <a:pt x="436304" y="12212"/>
                  <a:pt x="448516" y="0"/>
                  <a:pt x="463580" y="0"/>
                </a:cubicBezTo>
                <a:close/>
                <a:moveTo>
                  <a:pt x="354503" y="0"/>
                </a:moveTo>
                <a:cubicBezTo>
                  <a:pt x="369567" y="0"/>
                  <a:pt x="381779" y="12212"/>
                  <a:pt x="381779" y="27276"/>
                </a:cubicBezTo>
                <a:cubicBezTo>
                  <a:pt x="381779" y="42340"/>
                  <a:pt x="369567" y="54552"/>
                  <a:pt x="354503" y="54552"/>
                </a:cubicBezTo>
                <a:cubicBezTo>
                  <a:pt x="339439" y="54552"/>
                  <a:pt x="327227" y="42340"/>
                  <a:pt x="327227" y="27276"/>
                </a:cubicBezTo>
                <a:cubicBezTo>
                  <a:pt x="327227" y="12212"/>
                  <a:pt x="339439" y="0"/>
                  <a:pt x="354503" y="0"/>
                </a:cubicBezTo>
                <a:close/>
                <a:moveTo>
                  <a:pt x="245428" y="0"/>
                </a:moveTo>
                <a:cubicBezTo>
                  <a:pt x="260492" y="0"/>
                  <a:pt x="272704" y="12212"/>
                  <a:pt x="272704" y="27276"/>
                </a:cubicBezTo>
                <a:cubicBezTo>
                  <a:pt x="272704" y="42340"/>
                  <a:pt x="260492" y="54552"/>
                  <a:pt x="245428" y="54552"/>
                </a:cubicBezTo>
                <a:cubicBezTo>
                  <a:pt x="230364" y="54552"/>
                  <a:pt x="218152" y="42340"/>
                  <a:pt x="218152" y="27276"/>
                </a:cubicBezTo>
                <a:cubicBezTo>
                  <a:pt x="218152" y="12212"/>
                  <a:pt x="230364" y="0"/>
                  <a:pt x="245428" y="0"/>
                </a:cubicBezTo>
                <a:close/>
                <a:moveTo>
                  <a:pt x="136352" y="0"/>
                </a:moveTo>
                <a:cubicBezTo>
                  <a:pt x="151416" y="0"/>
                  <a:pt x="163628" y="12212"/>
                  <a:pt x="163628" y="27276"/>
                </a:cubicBezTo>
                <a:cubicBezTo>
                  <a:pt x="163628" y="42340"/>
                  <a:pt x="151416" y="54552"/>
                  <a:pt x="136352" y="54552"/>
                </a:cubicBezTo>
                <a:cubicBezTo>
                  <a:pt x="121288" y="54552"/>
                  <a:pt x="109076" y="42340"/>
                  <a:pt x="109076" y="27276"/>
                </a:cubicBezTo>
                <a:cubicBezTo>
                  <a:pt x="109076" y="12212"/>
                  <a:pt x="121288" y="0"/>
                  <a:pt x="136352" y="0"/>
                </a:cubicBezTo>
                <a:close/>
                <a:moveTo>
                  <a:pt x="27276" y="0"/>
                </a:moveTo>
                <a:cubicBezTo>
                  <a:pt x="42340" y="0"/>
                  <a:pt x="54552" y="12212"/>
                  <a:pt x="54552" y="27276"/>
                </a:cubicBezTo>
                <a:cubicBezTo>
                  <a:pt x="54552" y="42340"/>
                  <a:pt x="42340" y="54552"/>
                  <a:pt x="27276" y="54552"/>
                </a:cubicBezTo>
                <a:cubicBezTo>
                  <a:pt x="12212" y="54552"/>
                  <a:pt x="0" y="42340"/>
                  <a:pt x="0" y="27276"/>
                </a:cubicBezTo>
                <a:cubicBezTo>
                  <a:pt x="0" y="12212"/>
                  <a:pt x="12212" y="0"/>
                  <a:pt x="27276" y="0"/>
                </a:cubicBezTo>
                <a:close/>
              </a:path>
            </a:pathLst>
          </a:custGeom>
          <a:gradFill>
            <a:gsLst>
              <a:gs pos="0">
                <a:schemeClr val="accent1"/>
              </a:gs>
              <a:gs pos="100000">
                <a:schemeClr val="bg1">
                  <a:alpha val="0"/>
                </a:schemeClr>
              </a:gs>
            </a:gsLst>
            <a:lin ang="0" scaled="0"/>
          </a:gradFill>
          <a:ln w="1905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5012159" y="704025"/>
            <a:ext cx="1160043" cy="607785"/>
          </a:xfrm>
          <a:custGeom>
            <a:avLst/>
            <a:gdLst>
              <a:gd name="connsiteX0" fmla="*/ 1132416 w 1160043"/>
              <a:gd name="connsiteY0" fmla="*/ 552531 h 607785"/>
              <a:gd name="connsiteX1" fmla="*/ 1160043 w 1160043"/>
              <a:gd name="connsiteY1" fmla="*/ 580158 h 607785"/>
              <a:gd name="connsiteX2" fmla="*/ 1132416 w 1160043"/>
              <a:gd name="connsiteY2" fmla="*/ 607785 h 607785"/>
              <a:gd name="connsiteX3" fmla="*/ 1104789 w 1160043"/>
              <a:gd name="connsiteY3" fmla="*/ 580158 h 607785"/>
              <a:gd name="connsiteX4" fmla="*/ 1132416 w 1160043"/>
              <a:gd name="connsiteY4" fmla="*/ 552531 h 607785"/>
              <a:gd name="connsiteX5" fmla="*/ 1021937 w 1160043"/>
              <a:gd name="connsiteY5" fmla="*/ 552531 h 607785"/>
              <a:gd name="connsiteX6" fmla="*/ 1049564 w 1160043"/>
              <a:gd name="connsiteY6" fmla="*/ 580158 h 607785"/>
              <a:gd name="connsiteX7" fmla="*/ 1021937 w 1160043"/>
              <a:gd name="connsiteY7" fmla="*/ 607785 h 607785"/>
              <a:gd name="connsiteX8" fmla="*/ 994310 w 1160043"/>
              <a:gd name="connsiteY8" fmla="*/ 580158 h 607785"/>
              <a:gd name="connsiteX9" fmla="*/ 1021937 w 1160043"/>
              <a:gd name="connsiteY9" fmla="*/ 552531 h 607785"/>
              <a:gd name="connsiteX10" fmla="*/ 911458 w 1160043"/>
              <a:gd name="connsiteY10" fmla="*/ 552531 h 607785"/>
              <a:gd name="connsiteX11" fmla="*/ 939085 w 1160043"/>
              <a:gd name="connsiteY11" fmla="*/ 580158 h 607785"/>
              <a:gd name="connsiteX12" fmla="*/ 911458 w 1160043"/>
              <a:gd name="connsiteY12" fmla="*/ 607785 h 607785"/>
              <a:gd name="connsiteX13" fmla="*/ 883831 w 1160043"/>
              <a:gd name="connsiteY13" fmla="*/ 580158 h 607785"/>
              <a:gd name="connsiteX14" fmla="*/ 911458 w 1160043"/>
              <a:gd name="connsiteY14" fmla="*/ 552531 h 607785"/>
              <a:gd name="connsiteX15" fmla="*/ 800979 w 1160043"/>
              <a:gd name="connsiteY15" fmla="*/ 552531 h 607785"/>
              <a:gd name="connsiteX16" fmla="*/ 828606 w 1160043"/>
              <a:gd name="connsiteY16" fmla="*/ 580158 h 607785"/>
              <a:gd name="connsiteX17" fmla="*/ 800979 w 1160043"/>
              <a:gd name="connsiteY17" fmla="*/ 607785 h 607785"/>
              <a:gd name="connsiteX18" fmla="*/ 773352 w 1160043"/>
              <a:gd name="connsiteY18" fmla="*/ 580158 h 607785"/>
              <a:gd name="connsiteX19" fmla="*/ 800979 w 1160043"/>
              <a:gd name="connsiteY19" fmla="*/ 552531 h 607785"/>
              <a:gd name="connsiteX20" fmla="*/ 690500 w 1160043"/>
              <a:gd name="connsiteY20" fmla="*/ 552531 h 607785"/>
              <a:gd name="connsiteX21" fmla="*/ 718127 w 1160043"/>
              <a:gd name="connsiteY21" fmla="*/ 580158 h 607785"/>
              <a:gd name="connsiteX22" fmla="*/ 690500 w 1160043"/>
              <a:gd name="connsiteY22" fmla="*/ 607785 h 607785"/>
              <a:gd name="connsiteX23" fmla="*/ 662873 w 1160043"/>
              <a:gd name="connsiteY23" fmla="*/ 580158 h 607785"/>
              <a:gd name="connsiteX24" fmla="*/ 690500 w 1160043"/>
              <a:gd name="connsiteY24" fmla="*/ 552531 h 607785"/>
              <a:gd name="connsiteX25" fmla="*/ 580021 w 1160043"/>
              <a:gd name="connsiteY25" fmla="*/ 552531 h 607785"/>
              <a:gd name="connsiteX26" fmla="*/ 607648 w 1160043"/>
              <a:gd name="connsiteY26" fmla="*/ 580158 h 607785"/>
              <a:gd name="connsiteX27" fmla="*/ 580021 w 1160043"/>
              <a:gd name="connsiteY27" fmla="*/ 607785 h 607785"/>
              <a:gd name="connsiteX28" fmla="*/ 552394 w 1160043"/>
              <a:gd name="connsiteY28" fmla="*/ 580158 h 607785"/>
              <a:gd name="connsiteX29" fmla="*/ 580021 w 1160043"/>
              <a:gd name="connsiteY29" fmla="*/ 552531 h 607785"/>
              <a:gd name="connsiteX30" fmla="*/ 469543 w 1160043"/>
              <a:gd name="connsiteY30" fmla="*/ 552531 h 607785"/>
              <a:gd name="connsiteX31" fmla="*/ 497170 w 1160043"/>
              <a:gd name="connsiteY31" fmla="*/ 580158 h 607785"/>
              <a:gd name="connsiteX32" fmla="*/ 469543 w 1160043"/>
              <a:gd name="connsiteY32" fmla="*/ 607785 h 607785"/>
              <a:gd name="connsiteX33" fmla="*/ 441916 w 1160043"/>
              <a:gd name="connsiteY33" fmla="*/ 580158 h 607785"/>
              <a:gd name="connsiteX34" fmla="*/ 469543 w 1160043"/>
              <a:gd name="connsiteY34" fmla="*/ 552531 h 607785"/>
              <a:gd name="connsiteX35" fmla="*/ 359064 w 1160043"/>
              <a:gd name="connsiteY35" fmla="*/ 552531 h 607785"/>
              <a:gd name="connsiteX36" fmla="*/ 386691 w 1160043"/>
              <a:gd name="connsiteY36" fmla="*/ 580158 h 607785"/>
              <a:gd name="connsiteX37" fmla="*/ 359064 w 1160043"/>
              <a:gd name="connsiteY37" fmla="*/ 607785 h 607785"/>
              <a:gd name="connsiteX38" fmla="*/ 331437 w 1160043"/>
              <a:gd name="connsiteY38" fmla="*/ 580158 h 607785"/>
              <a:gd name="connsiteX39" fmla="*/ 359064 w 1160043"/>
              <a:gd name="connsiteY39" fmla="*/ 552531 h 607785"/>
              <a:gd name="connsiteX40" fmla="*/ 248585 w 1160043"/>
              <a:gd name="connsiteY40" fmla="*/ 552531 h 607785"/>
              <a:gd name="connsiteX41" fmla="*/ 276212 w 1160043"/>
              <a:gd name="connsiteY41" fmla="*/ 580158 h 607785"/>
              <a:gd name="connsiteX42" fmla="*/ 248585 w 1160043"/>
              <a:gd name="connsiteY42" fmla="*/ 607785 h 607785"/>
              <a:gd name="connsiteX43" fmla="*/ 220958 w 1160043"/>
              <a:gd name="connsiteY43" fmla="*/ 580158 h 607785"/>
              <a:gd name="connsiteX44" fmla="*/ 248585 w 1160043"/>
              <a:gd name="connsiteY44" fmla="*/ 552531 h 607785"/>
              <a:gd name="connsiteX45" fmla="*/ 138106 w 1160043"/>
              <a:gd name="connsiteY45" fmla="*/ 552531 h 607785"/>
              <a:gd name="connsiteX46" fmla="*/ 165733 w 1160043"/>
              <a:gd name="connsiteY46" fmla="*/ 580158 h 607785"/>
              <a:gd name="connsiteX47" fmla="*/ 138106 w 1160043"/>
              <a:gd name="connsiteY47" fmla="*/ 607785 h 607785"/>
              <a:gd name="connsiteX48" fmla="*/ 110479 w 1160043"/>
              <a:gd name="connsiteY48" fmla="*/ 580158 h 607785"/>
              <a:gd name="connsiteX49" fmla="*/ 138106 w 1160043"/>
              <a:gd name="connsiteY49" fmla="*/ 552531 h 607785"/>
              <a:gd name="connsiteX50" fmla="*/ 27627 w 1160043"/>
              <a:gd name="connsiteY50" fmla="*/ 552531 h 607785"/>
              <a:gd name="connsiteX51" fmla="*/ 55254 w 1160043"/>
              <a:gd name="connsiteY51" fmla="*/ 580158 h 607785"/>
              <a:gd name="connsiteX52" fmla="*/ 27627 w 1160043"/>
              <a:gd name="connsiteY52" fmla="*/ 607785 h 607785"/>
              <a:gd name="connsiteX53" fmla="*/ 0 w 1160043"/>
              <a:gd name="connsiteY53" fmla="*/ 580158 h 607785"/>
              <a:gd name="connsiteX54" fmla="*/ 27627 w 1160043"/>
              <a:gd name="connsiteY54" fmla="*/ 552531 h 607785"/>
              <a:gd name="connsiteX55" fmla="*/ 1132416 w 1160043"/>
              <a:gd name="connsiteY55" fmla="*/ 442025 h 607785"/>
              <a:gd name="connsiteX56" fmla="*/ 1160043 w 1160043"/>
              <a:gd name="connsiteY56" fmla="*/ 469652 h 607785"/>
              <a:gd name="connsiteX57" fmla="*/ 1132416 w 1160043"/>
              <a:gd name="connsiteY57" fmla="*/ 497279 h 607785"/>
              <a:gd name="connsiteX58" fmla="*/ 1104789 w 1160043"/>
              <a:gd name="connsiteY58" fmla="*/ 469652 h 607785"/>
              <a:gd name="connsiteX59" fmla="*/ 1132416 w 1160043"/>
              <a:gd name="connsiteY59" fmla="*/ 442025 h 607785"/>
              <a:gd name="connsiteX60" fmla="*/ 1021937 w 1160043"/>
              <a:gd name="connsiteY60" fmla="*/ 442025 h 607785"/>
              <a:gd name="connsiteX61" fmla="*/ 1049564 w 1160043"/>
              <a:gd name="connsiteY61" fmla="*/ 469652 h 607785"/>
              <a:gd name="connsiteX62" fmla="*/ 1021937 w 1160043"/>
              <a:gd name="connsiteY62" fmla="*/ 497279 h 607785"/>
              <a:gd name="connsiteX63" fmla="*/ 994310 w 1160043"/>
              <a:gd name="connsiteY63" fmla="*/ 469652 h 607785"/>
              <a:gd name="connsiteX64" fmla="*/ 1021937 w 1160043"/>
              <a:gd name="connsiteY64" fmla="*/ 442025 h 607785"/>
              <a:gd name="connsiteX65" fmla="*/ 911458 w 1160043"/>
              <a:gd name="connsiteY65" fmla="*/ 442025 h 607785"/>
              <a:gd name="connsiteX66" fmla="*/ 939085 w 1160043"/>
              <a:gd name="connsiteY66" fmla="*/ 469652 h 607785"/>
              <a:gd name="connsiteX67" fmla="*/ 911458 w 1160043"/>
              <a:gd name="connsiteY67" fmla="*/ 497279 h 607785"/>
              <a:gd name="connsiteX68" fmla="*/ 883831 w 1160043"/>
              <a:gd name="connsiteY68" fmla="*/ 469652 h 607785"/>
              <a:gd name="connsiteX69" fmla="*/ 911458 w 1160043"/>
              <a:gd name="connsiteY69" fmla="*/ 442025 h 607785"/>
              <a:gd name="connsiteX70" fmla="*/ 800979 w 1160043"/>
              <a:gd name="connsiteY70" fmla="*/ 442025 h 607785"/>
              <a:gd name="connsiteX71" fmla="*/ 828606 w 1160043"/>
              <a:gd name="connsiteY71" fmla="*/ 469652 h 607785"/>
              <a:gd name="connsiteX72" fmla="*/ 800979 w 1160043"/>
              <a:gd name="connsiteY72" fmla="*/ 497279 h 607785"/>
              <a:gd name="connsiteX73" fmla="*/ 773352 w 1160043"/>
              <a:gd name="connsiteY73" fmla="*/ 469652 h 607785"/>
              <a:gd name="connsiteX74" fmla="*/ 800979 w 1160043"/>
              <a:gd name="connsiteY74" fmla="*/ 442025 h 607785"/>
              <a:gd name="connsiteX75" fmla="*/ 690500 w 1160043"/>
              <a:gd name="connsiteY75" fmla="*/ 442025 h 607785"/>
              <a:gd name="connsiteX76" fmla="*/ 718127 w 1160043"/>
              <a:gd name="connsiteY76" fmla="*/ 469652 h 607785"/>
              <a:gd name="connsiteX77" fmla="*/ 690500 w 1160043"/>
              <a:gd name="connsiteY77" fmla="*/ 497279 h 607785"/>
              <a:gd name="connsiteX78" fmla="*/ 662873 w 1160043"/>
              <a:gd name="connsiteY78" fmla="*/ 469652 h 607785"/>
              <a:gd name="connsiteX79" fmla="*/ 690500 w 1160043"/>
              <a:gd name="connsiteY79" fmla="*/ 442025 h 607785"/>
              <a:gd name="connsiteX80" fmla="*/ 580021 w 1160043"/>
              <a:gd name="connsiteY80" fmla="*/ 442025 h 607785"/>
              <a:gd name="connsiteX81" fmla="*/ 607648 w 1160043"/>
              <a:gd name="connsiteY81" fmla="*/ 469652 h 607785"/>
              <a:gd name="connsiteX82" fmla="*/ 580021 w 1160043"/>
              <a:gd name="connsiteY82" fmla="*/ 497279 h 607785"/>
              <a:gd name="connsiteX83" fmla="*/ 552394 w 1160043"/>
              <a:gd name="connsiteY83" fmla="*/ 469652 h 607785"/>
              <a:gd name="connsiteX84" fmla="*/ 580021 w 1160043"/>
              <a:gd name="connsiteY84" fmla="*/ 442025 h 607785"/>
              <a:gd name="connsiteX85" fmla="*/ 469543 w 1160043"/>
              <a:gd name="connsiteY85" fmla="*/ 442025 h 607785"/>
              <a:gd name="connsiteX86" fmla="*/ 497170 w 1160043"/>
              <a:gd name="connsiteY86" fmla="*/ 469652 h 607785"/>
              <a:gd name="connsiteX87" fmla="*/ 469543 w 1160043"/>
              <a:gd name="connsiteY87" fmla="*/ 497279 h 607785"/>
              <a:gd name="connsiteX88" fmla="*/ 441916 w 1160043"/>
              <a:gd name="connsiteY88" fmla="*/ 469652 h 607785"/>
              <a:gd name="connsiteX89" fmla="*/ 469543 w 1160043"/>
              <a:gd name="connsiteY89" fmla="*/ 442025 h 607785"/>
              <a:gd name="connsiteX90" fmla="*/ 359064 w 1160043"/>
              <a:gd name="connsiteY90" fmla="*/ 442025 h 607785"/>
              <a:gd name="connsiteX91" fmla="*/ 386691 w 1160043"/>
              <a:gd name="connsiteY91" fmla="*/ 469652 h 607785"/>
              <a:gd name="connsiteX92" fmla="*/ 359064 w 1160043"/>
              <a:gd name="connsiteY92" fmla="*/ 497279 h 607785"/>
              <a:gd name="connsiteX93" fmla="*/ 331437 w 1160043"/>
              <a:gd name="connsiteY93" fmla="*/ 469652 h 607785"/>
              <a:gd name="connsiteX94" fmla="*/ 359064 w 1160043"/>
              <a:gd name="connsiteY94" fmla="*/ 442025 h 607785"/>
              <a:gd name="connsiteX95" fmla="*/ 248585 w 1160043"/>
              <a:gd name="connsiteY95" fmla="*/ 442025 h 607785"/>
              <a:gd name="connsiteX96" fmla="*/ 276212 w 1160043"/>
              <a:gd name="connsiteY96" fmla="*/ 469652 h 607785"/>
              <a:gd name="connsiteX97" fmla="*/ 248585 w 1160043"/>
              <a:gd name="connsiteY97" fmla="*/ 497279 h 607785"/>
              <a:gd name="connsiteX98" fmla="*/ 220958 w 1160043"/>
              <a:gd name="connsiteY98" fmla="*/ 469652 h 607785"/>
              <a:gd name="connsiteX99" fmla="*/ 248585 w 1160043"/>
              <a:gd name="connsiteY99" fmla="*/ 442025 h 607785"/>
              <a:gd name="connsiteX100" fmla="*/ 138106 w 1160043"/>
              <a:gd name="connsiteY100" fmla="*/ 442025 h 607785"/>
              <a:gd name="connsiteX101" fmla="*/ 165733 w 1160043"/>
              <a:gd name="connsiteY101" fmla="*/ 469652 h 607785"/>
              <a:gd name="connsiteX102" fmla="*/ 138106 w 1160043"/>
              <a:gd name="connsiteY102" fmla="*/ 497279 h 607785"/>
              <a:gd name="connsiteX103" fmla="*/ 110479 w 1160043"/>
              <a:gd name="connsiteY103" fmla="*/ 469652 h 607785"/>
              <a:gd name="connsiteX104" fmla="*/ 138106 w 1160043"/>
              <a:gd name="connsiteY104" fmla="*/ 442025 h 607785"/>
              <a:gd name="connsiteX105" fmla="*/ 27627 w 1160043"/>
              <a:gd name="connsiteY105" fmla="*/ 442025 h 607785"/>
              <a:gd name="connsiteX106" fmla="*/ 55254 w 1160043"/>
              <a:gd name="connsiteY106" fmla="*/ 469652 h 607785"/>
              <a:gd name="connsiteX107" fmla="*/ 27627 w 1160043"/>
              <a:gd name="connsiteY107" fmla="*/ 497279 h 607785"/>
              <a:gd name="connsiteX108" fmla="*/ 0 w 1160043"/>
              <a:gd name="connsiteY108" fmla="*/ 469652 h 607785"/>
              <a:gd name="connsiteX109" fmla="*/ 27627 w 1160043"/>
              <a:gd name="connsiteY109" fmla="*/ 442025 h 607785"/>
              <a:gd name="connsiteX110" fmla="*/ 1132416 w 1160043"/>
              <a:gd name="connsiteY110" fmla="*/ 331519 h 607785"/>
              <a:gd name="connsiteX111" fmla="*/ 1160043 w 1160043"/>
              <a:gd name="connsiteY111" fmla="*/ 359146 h 607785"/>
              <a:gd name="connsiteX112" fmla="*/ 1132416 w 1160043"/>
              <a:gd name="connsiteY112" fmla="*/ 386773 h 607785"/>
              <a:gd name="connsiteX113" fmla="*/ 1104789 w 1160043"/>
              <a:gd name="connsiteY113" fmla="*/ 359146 h 607785"/>
              <a:gd name="connsiteX114" fmla="*/ 1132416 w 1160043"/>
              <a:gd name="connsiteY114" fmla="*/ 331519 h 607785"/>
              <a:gd name="connsiteX115" fmla="*/ 1021937 w 1160043"/>
              <a:gd name="connsiteY115" fmla="*/ 331519 h 607785"/>
              <a:gd name="connsiteX116" fmla="*/ 1049564 w 1160043"/>
              <a:gd name="connsiteY116" fmla="*/ 359146 h 607785"/>
              <a:gd name="connsiteX117" fmla="*/ 1021937 w 1160043"/>
              <a:gd name="connsiteY117" fmla="*/ 386773 h 607785"/>
              <a:gd name="connsiteX118" fmla="*/ 994310 w 1160043"/>
              <a:gd name="connsiteY118" fmla="*/ 359146 h 607785"/>
              <a:gd name="connsiteX119" fmla="*/ 1021937 w 1160043"/>
              <a:gd name="connsiteY119" fmla="*/ 331519 h 607785"/>
              <a:gd name="connsiteX120" fmla="*/ 911458 w 1160043"/>
              <a:gd name="connsiteY120" fmla="*/ 331519 h 607785"/>
              <a:gd name="connsiteX121" fmla="*/ 939085 w 1160043"/>
              <a:gd name="connsiteY121" fmla="*/ 359146 h 607785"/>
              <a:gd name="connsiteX122" fmla="*/ 911458 w 1160043"/>
              <a:gd name="connsiteY122" fmla="*/ 386773 h 607785"/>
              <a:gd name="connsiteX123" fmla="*/ 883831 w 1160043"/>
              <a:gd name="connsiteY123" fmla="*/ 359146 h 607785"/>
              <a:gd name="connsiteX124" fmla="*/ 911458 w 1160043"/>
              <a:gd name="connsiteY124" fmla="*/ 331519 h 607785"/>
              <a:gd name="connsiteX125" fmla="*/ 800979 w 1160043"/>
              <a:gd name="connsiteY125" fmla="*/ 331519 h 607785"/>
              <a:gd name="connsiteX126" fmla="*/ 828606 w 1160043"/>
              <a:gd name="connsiteY126" fmla="*/ 359146 h 607785"/>
              <a:gd name="connsiteX127" fmla="*/ 800979 w 1160043"/>
              <a:gd name="connsiteY127" fmla="*/ 386773 h 607785"/>
              <a:gd name="connsiteX128" fmla="*/ 773352 w 1160043"/>
              <a:gd name="connsiteY128" fmla="*/ 359146 h 607785"/>
              <a:gd name="connsiteX129" fmla="*/ 800979 w 1160043"/>
              <a:gd name="connsiteY129" fmla="*/ 331519 h 607785"/>
              <a:gd name="connsiteX130" fmla="*/ 690500 w 1160043"/>
              <a:gd name="connsiteY130" fmla="*/ 331519 h 607785"/>
              <a:gd name="connsiteX131" fmla="*/ 718127 w 1160043"/>
              <a:gd name="connsiteY131" fmla="*/ 359146 h 607785"/>
              <a:gd name="connsiteX132" fmla="*/ 690500 w 1160043"/>
              <a:gd name="connsiteY132" fmla="*/ 386773 h 607785"/>
              <a:gd name="connsiteX133" fmla="*/ 662873 w 1160043"/>
              <a:gd name="connsiteY133" fmla="*/ 359146 h 607785"/>
              <a:gd name="connsiteX134" fmla="*/ 690500 w 1160043"/>
              <a:gd name="connsiteY134" fmla="*/ 331519 h 607785"/>
              <a:gd name="connsiteX135" fmla="*/ 580021 w 1160043"/>
              <a:gd name="connsiteY135" fmla="*/ 331519 h 607785"/>
              <a:gd name="connsiteX136" fmla="*/ 607648 w 1160043"/>
              <a:gd name="connsiteY136" fmla="*/ 359146 h 607785"/>
              <a:gd name="connsiteX137" fmla="*/ 580021 w 1160043"/>
              <a:gd name="connsiteY137" fmla="*/ 386773 h 607785"/>
              <a:gd name="connsiteX138" fmla="*/ 552394 w 1160043"/>
              <a:gd name="connsiteY138" fmla="*/ 359146 h 607785"/>
              <a:gd name="connsiteX139" fmla="*/ 580021 w 1160043"/>
              <a:gd name="connsiteY139" fmla="*/ 331519 h 607785"/>
              <a:gd name="connsiteX140" fmla="*/ 469543 w 1160043"/>
              <a:gd name="connsiteY140" fmla="*/ 331519 h 607785"/>
              <a:gd name="connsiteX141" fmla="*/ 497170 w 1160043"/>
              <a:gd name="connsiteY141" fmla="*/ 359146 h 607785"/>
              <a:gd name="connsiteX142" fmla="*/ 469543 w 1160043"/>
              <a:gd name="connsiteY142" fmla="*/ 386773 h 607785"/>
              <a:gd name="connsiteX143" fmla="*/ 441916 w 1160043"/>
              <a:gd name="connsiteY143" fmla="*/ 359146 h 607785"/>
              <a:gd name="connsiteX144" fmla="*/ 469543 w 1160043"/>
              <a:gd name="connsiteY144" fmla="*/ 331519 h 607785"/>
              <a:gd name="connsiteX145" fmla="*/ 359064 w 1160043"/>
              <a:gd name="connsiteY145" fmla="*/ 331519 h 607785"/>
              <a:gd name="connsiteX146" fmla="*/ 386691 w 1160043"/>
              <a:gd name="connsiteY146" fmla="*/ 359146 h 607785"/>
              <a:gd name="connsiteX147" fmla="*/ 359064 w 1160043"/>
              <a:gd name="connsiteY147" fmla="*/ 386773 h 607785"/>
              <a:gd name="connsiteX148" fmla="*/ 331437 w 1160043"/>
              <a:gd name="connsiteY148" fmla="*/ 359146 h 607785"/>
              <a:gd name="connsiteX149" fmla="*/ 359064 w 1160043"/>
              <a:gd name="connsiteY149" fmla="*/ 331519 h 607785"/>
              <a:gd name="connsiteX150" fmla="*/ 248585 w 1160043"/>
              <a:gd name="connsiteY150" fmla="*/ 331519 h 607785"/>
              <a:gd name="connsiteX151" fmla="*/ 276212 w 1160043"/>
              <a:gd name="connsiteY151" fmla="*/ 359146 h 607785"/>
              <a:gd name="connsiteX152" fmla="*/ 248585 w 1160043"/>
              <a:gd name="connsiteY152" fmla="*/ 386773 h 607785"/>
              <a:gd name="connsiteX153" fmla="*/ 220958 w 1160043"/>
              <a:gd name="connsiteY153" fmla="*/ 359146 h 607785"/>
              <a:gd name="connsiteX154" fmla="*/ 248585 w 1160043"/>
              <a:gd name="connsiteY154" fmla="*/ 331519 h 607785"/>
              <a:gd name="connsiteX155" fmla="*/ 138106 w 1160043"/>
              <a:gd name="connsiteY155" fmla="*/ 331519 h 607785"/>
              <a:gd name="connsiteX156" fmla="*/ 165733 w 1160043"/>
              <a:gd name="connsiteY156" fmla="*/ 359146 h 607785"/>
              <a:gd name="connsiteX157" fmla="*/ 138106 w 1160043"/>
              <a:gd name="connsiteY157" fmla="*/ 386773 h 607785"/>
              <a:gd name="connsiteX158" fmla="*/ 110479 w 1160043"/>
              <a:gd name="connsiteY158" fmla="*/ 359146 h 607785"/>
              <a:gd name="connsiteX159" fmla="*/ 138106 w 1160043"/>
              <a:gd name="connsiteY159" fmla="*/ 331519 h 607785"/>
              <a:gd name="connsiteX160" fmla="*/ 27627 w 1160043"/>
              <a:gd name="connsiteY160" fmla="*/ 331519 h 607785"/>
              <a:gd name="connsiteX161" fmla="*/ 55254 w 1160043"/>
              <a:gd name="connsiteY161" fmla="*/ 359146 h 607785"/>
              <a:gd name="connsiteX162" fmla="*/ 27627 w 1160043"/>
              <a:gd name="connsiteY162" fmla="*/ 386773 h 607785"/>
              <a:gd name="connsiteX163" fmla="*/ 0 w 1160043"/>
              <a:gd name="connsiteY163" fmla="*/ 359146 h 607785"/>
              <a:gd name="connsiteX164" fmla="*/ 27627 w 1160043"/>
              <a:gd name="connsiteY164" fmla="*/ 331519 h 607785"/>
              <a:gd name="connsiteX165" fmla="*/ 1132416 w 1160043"/>
              <a:gd name="connsiteY165" fmla="*/ 221012 h 607785"/>
              <a:gd name="connsiteX166" fmla="*/ 1160043 w 1160043"/>
              <a:gd name="connsiteY166" fmla="*/ 248639 h 607785"/>
              <a:gd name="connsiteX167" fmla="*/ 1132416 w 1160043"/>
              <a:gd name="connsiteY167" fmla="*/ 276266 h 607785"/>
              <a:gd name="connsiteX168" fmla="*/ 1104789 w 1160043"/>
              <a:gd name="connsiteY168" fmla="*/ 248639 h 607785"/>
              <a:gd name="connsiteX169" fmla="*/ 1132416 w 1160043"/>
              <a:gd name="connsiteY169" fmla="*/ 221012 h 607785"/>
              <a:gd name="connsiteX170" fmla="*/ 1021937 w 1160043"/>
              <a:gd name="connsiteY170" fmla="*/ 221012 h 607785"/>
              <a:gd name="connsiteX171" fmla="*/ 1049564 w 1160043"/>
              <a:gd name="connsiteY171" fmla="*/ 248639 h 607785"/>
              <a:gd name="connsiteX172" fmla="*/ 1021937 w 1160043"/>
              <a:gd name="connsiteY172" fmla="*/ 276266 h 607785"/>
              <a:gd name="connsiteX173" fmla="*/ 994310 w 1160043"/>
              <a:gd name="connsiteY173" fmla="*/ 248639 h 607785"/>
              <a:gd name="connsiteX174" fmla="*/ 1021937 w 1160043"/>
              <a:gd name="connsiteY174" fmla="*/ 221012 h 607785"/>
              <a:gd name="connsiteX175" fmla="*/ 911458 w 1160043"/>
              <a:gd name="connsiteY175" fmla="*/ 221012 h 607785"/>
              <a:gd name="connsiteX176" fmla="*/ 939085 w 1160043"/>
              <a:gd name="connsiteY176" fmla="*/ 248639 h 607785"/>
              <a:gd name="connsiteX177" fmla="*/ 911458 w 1160043"/>
              <a:gd name="connsiteY177" fmla="*/ 276266 h 607785"/>
              <a:gd name="connsiteX178" fmla="*/ 883831 w 1160043"/>
              <a:gd name="connsiteY178" fmla="*/ 248639 h 607785"/>
              <a:gd name="connsiteX179" fmla="*/ 911458 w 1160043"/>
              <a:gd name="connsiteY179" fmla="*/ 221012 h 607785"/>
              <a:gd name="connsiteX180" fmla="*/ 800979 w 1160043"/>
              <a:gd name="connsiteY180" fmla="*/ 221012 h 607785"/>
              <a:gd name="connsiteX181" fmla="*/ 828606 w 1160043"/>
              <a:gd name="connsiteY181" fmla="*/ 248639 h 607785"/>
              <a:gd name="connsiteX182" fmla="*/ 800979 w 1160043"/>
              <a:gd name="connsiteY182" fmla="*/ 276266 h 607785"/>
              <a:gd name="connsiteX183" fmla="*/ 773352 w 1160043"/>
              <a:gd name="connsiteY183" fmla="*/ 248639 h 607785"/>
              <a:gd name="connsiteX184" fmla="*/ 800979 w 1160043"/>
              <a:gd name="connsiteY184" fmla="*/ 221012 h 607785"/>
              <a:gd name="connsiteX185" fmla="*/ 690500 w 1160043"/>
              <a:gd name="connsiteY185" fmla="*/ 221012 h 607785"/>
              <a:gd name="connsiteX186" fmla="*/ 718127 w 1160043"/>
              <a:gd name="connsiteY186" fmla="*/ 248639 h 607785"/>
              <a:gd name="connsiteX187" fmla="*/ 690500 w 1160043"/>
              <a:gd name="connsiteY187" fmla="*/ 276266 h 607785"/>
              <a:gd name="connsiteX188" fmla="*/ 662873 w 1160043"/>
              <a:gd name="connsiteY188" fmla="*/ 248639 h 607785"/>
              <a:gd name="connsiteX189" fmla="*/ 690500 w 1160043"/>
              <a:gd name="connsiteY189" fmla="*/ 221012 h 607785"/>
              <a:gd name="connsiteX190" fmla="*/ 580021 w 1160043"/>
              <a:gd name="connsiteY190" fmla="*/ 221012 h 607785"/>
              <a:gd name="connsiteX191" fmla="*/ 607648 w 1160043"/>
              <a:gd name="connsiteY191" fmla="*/ 248639 h 607785"/>
              <a:gd name="connsiteX192" fmla="*/ 580021 w 1160043"/>
              <a:gd name="connsiteY192" fmla="*/ 276266 h 607785"/>
              <a:gd name="connsiteX193" fmla="*/ 552394 w 1160043"/>
              <a:gd name="connsiteY193" fmla="*/ 248639 h 607785"/>
              <a:gd name="connsiteX194" fmla="*/ 580021 w 1160043"/>
              <a:gd name="connsiteY194" fmla="*/ 221012 h 607785"/>
              <a:gd name="connsiteX195" fmla="*/ 469543 w 1160043"/>
              <a:gd name="connsiteY195" fmla="*/ 221012 h 607785"/>
              <a:gd name="connsiteX196" fmla="*/ 497170 w 1160043"/>
              <a:gd name="connsiteY196" fmla="*/ 248639 h 607785"/>
              <a:gd name="connsiteX197" fmla="*/ 469543 w 1160043"/>
              <a:gd name="connsiteY197" fmla="*/ 276266 h 607785"/>
              <a:gd name="connsiteX198" fmla="*/ 441916 w 1160043"/>
              <a:gd name="connsiteY198" fmla="*/ 248639 h 607785"/>
              <a:gd name="connsiteX199" fmla="*/ 469543 w 1160043"/>
              <a:gd name="connsiteY199" fmla="*/ 221012 h 607785"/>
              <a:gd name="connsiteX200" fmla="*/ 359064 w 1160043"/>
              <a:gd name="connsiteY200" fmla="*/ 221012 h 607785"/>
              <a:gd name="connsiteX201" fmla="*/ 386691 w 1160043"/>
              <a:gd name="connsiteY201" fmla="*/ 248639 h 607785"/>
              <a:gd name="connsiteX202" fmla="*/ 359064 w 1160043"/>
              <a:gd name="connsiteY202" fmla="*/ 276266 h 607785"/>
              <a:gd name="connsiteX203" fmla="*/ 331437 w 1160043"/>
              <a:gd name="connsiteY203" fmla="*/ 248639 h 607785"/>
              <a:gd name="connsiteX204" fmla="*/ 359064 w 1160043"/>
              <a:gd name="connsiteY204" fmla="*/ 221012 h 607785"/>
              <a:gd name="connsiteX205" fmla="*/ 248585 w 1160043"/>
              <a:gd name="connsiteY205" fmla="*/ 221012 h 607785"/>
              <a:gd name="connsiteX206" fmla="*/ 276212 w 1160043"/>
              <a:gd name="connsiteY206" fmla="*/ 248639 h 607785"/>
              <a:gd name="connsiteX207" fmla="*/ 248585 w 1160043"/>
              <a:gd name="connsiteY207" fmla="*/ 276266 h 607785"/>
              <a:gd name="connsiteX208" fmla="*/ 220958 w 1160043"/>
              <a:gd name="connsiteY208" fmla="*/ 248639 h 607785"/>
              <a:gd name="connsiteX209" fmla="*/ 248585 w 1160043"/>
              <a:gd name="connsiteY209" fmla="*/ 221012 h 607785"/>
              <a:gd name="connsiteX210" fmla="*/ 138106 w 1160043"/>
              <a:gd name="connsiteY210" fmla="*/ 221012 h 607785"/>
              <a:gd name="connsiteX211" fmla="*/ 165733 w 1160043"/>
              <a:gd name="connsiteY211" fmla="*/ 248639 h 607785"/>
              <a:gd name="connsiteX212" fmla="*/ 138106 w 1160043"/>
              <a:gd name="connsiteY212" fmla="*/ 276266 h 607785"/>
              <a:gd name="connsiteX213" fmla="*/ 110479 w 1160043"/>
              <a:gd name="connsiteY213" fmla="*/ 248639 h 607785"/>
              <a:gd name="connsiteX214" fmla="*/ 138106 w 1160043"/>
              <a:gd name="connsiteY214" fmla="*/ 221012 h 607785"/>
              <a:gd name="connsiteX215" fmla="*/ 27627 w 1160043"/>
              <a:gd name="connsiteY215" fmla="*/ 221012 h 607785"/>
              <a:gd name="connsiteX216" fmla="*/ 55254 w 1160043"/>
              <a:gd name="connsiteY216" fmla="*/ 248639 h 607785"/>
              <a:gd name="connsiteX217" fmla="*/ 27627 w 1160043"/>
              <a:gd name="connsiteY217" fmla="*/ 276266 h 607785"/>
              <a:gd name="connsiteX218" fmla="*/ 0 w 1160043"/>
              <a:gd name="connsiteY218" fmla="*/ 248639 h 607785"/>
              <a:gd name="connsiteX219" fmla="*/ 27627 w 1160043"/>
              <a:gd name="connsiteY219" fmla="*/ 221012 h 607785"/>
              <a:gd name="connsiteX220" fmla="*/ 1132416 w 1160043"/>
              <a:gd name="connsiteY220" fmla="*/ 110506 h 607785"/>
              <a:gd name="connsiteX221" fmla="*/ 1160043 w 1160043"/>
              <a:gd name="connsiteY221" fmla="*/ 138133 h 607785"/>
              <a:gd name="connsiteX222" fmla="*/ 1132416 w 1160043"/>
              <a:gd name="connsiteY222" fmla="*/ 165760 h 607785"/>
              <a:gd name="connsiteX223" fmla="*/ 1104789 w 1160043"/>
              <a:gd name="connsiteY223" fmla="*/ 138133 h 607785"/>
              <a:gd name="connsiteX224" fmla="*/ 1132416 w 1160043"/>
              <a:gd name="connsiteY224" fmla="*/ 110506 h 607785"/>
              <a:gd name="connsiteX225" fmla="*/ 1021937 w 1160043"/>
              <a:gd name="connsiteY225" fmla="*/ 110506 h 607785"/>
              <a:gd name="connsiteX226" fmla="*/ 1049564 w 1160043"/>
              <a:gd name="connsiteY226" fmla="*/ 138133 h 607785"/>
              <a:gd name="connsiteX227" fmla="*/ 1021937 w 1160043"/>
              <a:gd name="connsiteY227" fmla="*/ 165760 h 607785"/>
              <a:gd name="connsiteX228" fmla="*/ 994310 w 1160043"/>
              <a:gd name="connsiteY228" fmla="*/ 138133 h 607785"/>
              <a:gd name="connsiteX229" fmla="*/ 1021937 w 1160043"/>
              <a:gd name="connsiteY229" fmla="*/ 110506 h 607785"/>
              <a:gd name="connsiteX230" fmla="*/ 911458 w 1160043"/>
              <a:gd name="connsiteY230" fmla="*/ 110506 h 607785"/>
              <a:gd name="connsiteX231" fmla="*/ 939085 w 1160043"/>
              <a:gd name="connsiteY231" fmla="*/ 138133 h 607785"/>
              <a:gd name="connsiteX232" fmla="*/ 911458 w 1160043"/>
              <a:gd name="connsiteY232" fmla="*/ 165760 h 607785"/>
              <a:gd name="connsiteX233" fmla="*/ 883831 w 1160043"/>
              <a:gd name="connsiteY233" fmla="*/ 138133 h 607785"/>
              <a:gd name="connsiteX234" fmla="*/ 911458 w 1160043"/>
              <a:gd name="connsiteY234" fmla="*/ 110506 h 607785"/>
              <a:gd name="connsiteX235" fmla="*/ 800979 w 1160043"/>
              <a:gd name="connsiteY235" fmla="*/ 110506 h 607785"/>
              <a:gd name="connsiteX236" fmla="*/ 828606 w 1160043"/>
              <a:gd name="connsiteY236" fmla="*/ 138133 h 607785"/>
              <a:gd name="connsiteX237" fmla="*/ 800979 w 1160043"/>
              <a:gd name="connsiteY237" fmla="*/ 165760 h 607785"/>
              <a:gd name="connsiteX238" fmla="*/ 773352 w 1160043"/>
              <a:gd name="connsiteY238" fmla="*/ 138133 h 607785"/>
              <a:gd name="connsiteX239" fmla="*/ 800979 w 1160043"/>
              <a:gd name="connsiteY239" fmla="*/ 110506 h 607785"/>
              <a:gd name="connsiteX240" fmla="*/ 690500 w 1160043"/>
              <a:gd name="connsiteY240" fmla="*/ 110506 h 607785"/>
              <a:gd name="connsiteX241" fmla="*/ 718127 w 1160043"/>
              <a:gd name="connsiteY241" fmla="*/ 138133 h 607785"/>
              <a:gd name="connsiteX242" fmla="*/ 690500 w 1160043"/>
              <a:gd name="connsiteY242" fmla="*/ 165760 h 607785"/>
              <a:gd name="connsiteX243" fmla="*/ 662873 w 1160043"/>
              <a:gd name="connsiteY243" fmla="*/ 138133 h 607785"/>
              <a:gd name="connsiteX244" fmla="*/ 690500 w 1160043"/>
              <a:gd name="connsiteY244" fmla="*/ 110506 h 607785"/>
              <a:gd name="connsiteX245" fmla="*/ 580021 w 1160043"/>
              <a:gd name="connsiteY245" fmla="*/ 110506 h 607785"/>
              <a:gd name="connsiteX246" fmla="*/ 607648 w 1160043"/>
              <a:gd name="connsiteY246" fmla="*/ 138133 h 607785"/>
              <a:gd name="connsiteX247" fmla="*/ 580021 w 1160043"/>
              <a:gd name="connsiteY247" fmla="*/ 165760 h 607785"/>
              <a:gd name="connsiteX248" fmla="*/ 552394 w 1160043"/>
              <a:gd name="connsiteY248" fmla="*/ 138133 h 607785"/>
              <a:gd name="connsiteX249" fmla="*/ 580021 w 1160043"/>
              <a:gd name="connsiteY249" fmla="*/ 110506 h 607785"/>
              <a:gd name="connsiteX250" fmla="*/ 469543 w 1160043"/>
              <a:gd name="connsiteY250" fmla="*/ 110506 h 607785"/>
              <a:gd name="connsiteX251" fmla="*/ 497170 w 1160043"/>
              <a:gd name="connsiteY251" fmla="*/ 138133 h 607785"/>
              <a:gd name="connsiteX252" fmla="*/ 469543 w 1160043"/>
              <a:gd name="connsiteY252" fmla="*/ 165760 h 607785"/>
              <a:gd name="connsiteX253" fmla="*/ 441916 w 1160043"/>
              <a:gd name="connsiteY253" fmla="*/ 138133 h 607785"/>
              <a:gd name="connsiteX254" fmla="*/ 469543 w 1160043"/>
              <a:gd name="connsiteY254" fmla="*/ 110506 h 607785"/>
              <a:gd name="connsiteX255" fmla="*/ 359064 w 1160043"/>
              <a:gd name="connsiteY255" fmla="*/ 110506 h 607785"/>
              <a:gd name="connsiteX256" fmla="*/ 386691 w 1160043"/>
              <a:gd name="connsiteY256" fmla="*/ 138133 h 607785"/>
              <a:gd name="connsiteX257" fmla="*/ 359064 w 1160043"/>
              <a:gd name="connsiteY257" fmla="*/ 165760 h 607785"/>
              <a:gd name="connsiteX258" fmla="*/ 331437 w 1160043"/>
              <a:gd name="connsiteY258" fmla="*/ 138133 h 607785"/>
              <a:gd name="connsiteX259" fmla="*/ 359064 w 1160043"/>
              <a:gd name="connsiteY259" fmla="*/ 110506 h 607785"/>
              <a:gd name="connsiteX260" fmla="*/ 248585 w 1160043"/>
              <a:gd name="connsiteY260" fmla="*/ 110506 h 607785"/>
              <a:gd name="connsiteX261" fmla="*/ 276212 w 1160043"/>
              <a:gd name="connsiteY261" fmla="*/ 138133 h 607785"/>
              <a:gd name="connsiteX262" fmla="*/ 248585 w 1160043"/>
              <a:gd name="connsiteY262" fmla="*/ 165760 h 607785"/>
              <a:gd name="connsiteX263" fmla="*/ 220958 w 1160043"/>
              <a:gd name="connsiteY263" fmla="*/ 138133 h 607785"/>
              <a:gd name="connsiteX264" fmla="*/ 248585 w 1160043"/>
              <a:gd name="connsiteY264" fmla="*/ 110506 h 607785"/>
              <a:gd name="connsiteX265" fmla="*/ 138106 w 1160043"/>
              <a:gd name="connsiteY265" fmla="*/ 110506 h 607785"/>
              <a:gd name="connsiteX266" fmla="*/ 165733 w 1160043"/>
              <a:gd name="connsiteY266" fmla="*/ 138133 h 607785"/>
              <a:gd name="connsiteX267" fmla="*/ 138106 w 1160043"/>
              <a:gd name="connsiteY267" fmla="*/ 165760 h 607785"/>
              <a:gd name="connsiteX268" fmla="*/ 110479 w 1160043"/>
              <a:gd name="connsiteY268" fmla="*/ 138133 h 607785"/>
              <a:gd name="connsiteX269" fmla="*/ 138106 w 1160043"/>
              <a:gd name="connsiteY269" fmla="*/ 110506 h 607785"/>
              <a:gd name="connsiteX270" fmla="*/ 27627 w 1160043"/>
              <a:gd name="connsiteY270" fmla="*/ 110506 h 607785"/>
              <a:gd name="connsiteX271" fmla="*/ 55254 w 1160043"/>
              <a:gd name="connsiteY271" fmla="*/ 138133 h 607785"/>
              <a:gd name="connsiteX272" fmla="*/ 27627 w 1160043"/>
              <a:gd name="connsiteY272" fmla="*/ 165760 h 607785"/>
              <a:gd name="connsiteX273" fmla="*/ 0 w 1160043"/>
              <a:gd name="connsiteY273" fmla="*/ 138133 h 607785"/>
              <a:gd name="connsiteX274" fmla="*/ 27627 w 1160043"/>
              <a:gd name="connsiteY274" fmla="*/ 110506 h 607785"/>
              <a:gd name="connsiteX275" fmla="*/ 1132416 w 1160043"/>
              <a:gd name="connsiteY275" fmla="*/ 0 h 607785"/>
              <a:gd name="connsiteX276" fmla="*/ 1160043 w 1160043"/>
              <a:gd name="connsiteY276" fmla="*/ 27627 h 607785"/>
              <a:gd name="connsiteX277" fmla="*/ 1132416 w 1160043"/>
              <a:gd name="connsiteY277" fmla="*/ 55254 h 607785"/>
              <a:gd name="connsiteX278" fmla="*/ 1104789 w 1160043"/>
              <a:gd name="connsiteY278" fmla="*/ 27627 h 607785"/>
              <a:gd name="connsiteX279" fmla="*/ 1132416 w 1160043"/>
              <a:gd name="connsiteY279" fmla="*/ 0 h 607785"/>
              <a:gd name="connsiteX280" fmla="*/ 1021937 w 1160043"/>
              <a:gd name="connsiteY280" fmla="*/ 0 h 607785"/>
              <a:gd name="connsiteX281" fmla="*/ 1049564 w 1160043"/>
              <a:gd name="connsiteY281" fmla="*/ 27627 h 607785"/>
              <a:gd name="connsiteX282" fmla="*/ 1021937 w 1160043"/>
              <a:gd name="connsiteY282" fmla="*/ 55254 h 607785"/>
              <a:gd name="connsiteX283" fmla="*/ 994310 w 1160043"/>
              <a:gd name="connsiteY283" fmla="*/ 27627 h 607785"/>
              <a:gd name="connsiteX284" fmla="*/ 1021937 w 1160043"/>
              <a:gd name="connsiteY284" fmla="*/ 0 h 607785"/>
              <a:gd name="connsiteX285" fmla="*/ 911458 w 1160043"/>
              <a:gd name="connsiteY285" fmla="*/ 0 h 607785"/>
              <a:gd name="connsiteX286" fmla="*/ 939085 w 1160043"/>
              <a:gd name="connsiteY286" fmla="*/ 27627 h 607785"/>
              <a:gd name="connsiteX287" fmla="*/ 911458 w 1160043"/>
              <a:gd name="connsiteY287" fmla="*/ 55254 h 607785"/>
              <a:gd name="connsiteX288" fmla="*/ 883831 w 1160043"/>
              <a:gd name="connsiteY288" fmla="*/ 27627 h 607785"/>
              <a:gd name="connsiteX289" fmla="*/ 911458 w 1160043"/>
              <a:gd name="connsiteY289" fmla="*/ 0 h 607785"/>
              <a:gd name="connsiteX290" fmla="*/ 800979 w 1160043"/>
              <a:gd name="connsiteY290" fmla="*/ 0 h 607785"/>
              <a:gd name="connsiteX291" fmla="*/ 828606 w 1160043"/>
              <a:gd name="connsiteY291" fmla="*/ 27627 h 607785"/>
              <a:gd name="connsiteX292" fmla="*/ 800979 w 1160043"/>
              <a:gd name="connsiteY292" fmla="*/ 55254 h 607785"/>
              <a:gd name="connsiteX293" fmla="*/ 773352 w 1160043"/>
              <a:gd name="connsiteY293" fmla="*/ 27627 h 607785"/>
              <a:gd name="connsiteX294" fmla="*/ 800979 w 1160043"/>
              <a:gd name="connsiteY294" fmla="*/ 0 h 607785"/>
              <a:gd name="connsiteX295" fmla="*/ 690500 w 1160043"/>
              <a:gd name="connsiteY295" fmla="*/ 0 h 607785"/>
              <a:gd name="connsiteX296" fmla="*/ 718127 w 1160043"/>
              <a:gd name="connsiteY296" fmla="*/ 27627 h 607785"/>
              <a:gd name="connsiteX297" fmla="*/ 690500 w 1160043"/>
              <a:gd name="connsiteY297" fmla="*/ 55254 h 607785"/>
              <a:gd name="connsiteX298" fmla="*/ 662873 w 1160043"/>
              <a:gd name="connsiteY298" fmla="*/ 27627 h 607785"/>
              <a:gd name="connsiteX299" fmla="*/ 690500 w 1160043"/>
              <a:gd name="connsiteY299" fmla="*/ 0 h 607785"/>
              <a:gd name="connsiteX300" fmla="*/ 580021 w 1160043"/>
              <a:gd name="connsiteY300" fmla="*/ 0 h 607785"/>
              <a:gd name="connsiteX301" fmla="*/ 607648 w 1160043"/>
              <a:gd name="connsiteY301" fmla="*/ 27627 h 607785"/>
              <a:gd name="connsiteX302" fmla="*/ 580021 w 1160043"/>
              <a:gd name="connsiteY302" fmla="*/ 55254 h 607785"/>
              <a:gd name="connsiteX303" fmla="*/ 552394 w 1160043"/>
              <a:gd name="connsiteY303" fmla="*/ 27627 h 607785"/>
              <a:gd name="connsiteX304" fmla="*/ 580021 w 1160043"/>
              <a:gd name="connsiteY304" fmla="*/ 0 h 607785"/>
              <a:gd name="connsiteX305" fmla="*/ 469543 w 1160043"/>
              <a:gd name="connsiteY305" fmla="*/ 0 h 607785"/>
              <a:gd name="connsiteX306" fmla="*/ 497170 w 1160043"/>
              <a:gd name="connsiteY306" fmla="*/ 27627 h 607785"/>
              <a:gd name="connsiteX307" fmla="*/ 469543 w 1160043"/>
              <a:gd name="connsiteY307" fmla="*/ 55254 h 607785"/>
              <a:gd name="connsiteX308" fmla="*/ 441916 w 1160043"/>
              <a:gd name="connsiteY308" fmla="*/ 27627 h 607785"/>
              <a:gd name="connsiteX309" fmla="*/ 469543 w 1160043"/>
              <a:gd name="connsiteY309" fmla="*/ 0 h 607785"/>
              <a:gd name="connsiteX310" fmla="*/ 359064 w 1160043"/>
              <a:gd name="connsiteY310" fmla="*/ 0 h 607785"/>
              <a:gd name="connsiteX311" fmla="*/ 386691 w 1160043"/>
              <a:gd name="connsiteY311" fmla="*/ 27627 h 607785"/>
              <a:gd name="connsiteX312" fmla="*/ 359064 w 1160043"/>
              <a:gd name="connsiteY312" fmla="*/ 55254 h 607785"/>
              <a:gd name="connsiteX313" fmla="*/ 331437 w 1160043"/>
              <a:gd name="connsiteY313" fmla="*/ 27627 h 607785"/>
              <a:gd name="connsiteX314" fmla="*/ 359064 w 1160043"/>
              <a:gd name="connsiteY314" fmla="*/ 0 h 607785"/>
              <a:gd name="connsiteX315" fmla="*/ 248585 w 1160043"/>
              <a:gd name="connsiteY315" fmla="*/ 0 h 607785"/>
              <a:gd name="connsiteX316" fmla="*/ 276212 w 1160043"/>
              <a:gd name="connsiteY316" fmla="*/ 27627 h 607785"/>
              <a:gd name="connsiteX317" fmla="*/ 248585 w 1160043"/>
              <a:gd name="connsiteY317" fmla="*/ 55254 h 607785"/>
              <a:gd name="connsiteX318" fmla="*/ 220958 w 1160043"/>
              <a:gd name="connsiteY318" fmla="*/ 27627 h 607785"/>
              <a:gd name="connsiteX319" fmla="*/ 248585 w 1160043"/>
              <a:gd name="connsiteY319" fmla="*/ 0 h 607785"/>
              <a:gd name="connsiteX320" fmla="*/ 138106 w 1160043"/>
              <a:gd name="connsiteY320" fmla="*/ 0 h 607785"/>
              <a:gd name="connsiteX321" fmla="*/ 165733 w 1160043"/>
              <a:gd name="connsiteY321" fmla="*/ 27627 h 607785"/>
              <a:gd name="connsiteX322" fmla="*/ 138106 w 1160043"/>
              <a:gd name="connsiteY322" fmla="*/ 55254 h 607785"/>
              <a:gd name="connsiteX323" fmla="*/ 110479 w 1160043"/>
              <a:gd name="connsiteY323" fmla="*/ 27627 h 607785"/>
              <a:gd name="connsiteX324" fmla="*/ 138106 w 1160043"/>
              <a:gd name="connsiteY324" fmla="*/ 0 h 607785"/>
              <a:gd name="connsiteX325" fmla="*/ 27627 w 1160043"/>
              <a:gd name="connsiteY325" fmla="*/ 0 h 607785"/>
              <a:gd name="connsiteX326" fmla="*/ 55254 w 1160043"/>
              <a:gd name="connsiteY326" fmla="*/ 27627 h 607785"/>
              <a:gd name="connsiteX327" fmla="*/ 27627 w 1160043"/>
              <a:gd name="connsiteY327" fmla="*/ 55254 h 607785"/>
              <a:gd name="connsiteX328" fmla="*/ 0 w 1160043"/>
              <a:gd name="connsiteY328" fmla="*/ 27627 h 607785"/>
              <a:gd name="connsiteX329" fmla="*/ 27627 w 1160043"/>
              <a:gd name="connsiteY329" fmla="*/ 0 h 607785"/>
            </a:gdLst>
            <a:ahLst/>
            <a:cxnLst/>
            <a:rect l="l" t="t" r="r" b="b"/>
            <a:pathLst>
              <a:path w="1160043" h="607785">
                <a:moveTo>
                  <a:pt x="1132416" y="552531"/>
                </a:moveTo>
                <a:cubicBezTo>
                  <a:pt x="1147674" y="552531"/>
                  <a:pt x="1160043" y="564900"/>
                  <a:pt x="1160043" y="580158"/>
                </a:cubicBezTo>
                <a:cubicBezTo>
                  <a:pt x="1160043" y="595416"/>
                  <a:pt x="1147674" y="607785"/>
                  <a:pt x="1132416" y="607785"/>
                </a:cubicBezTo>
                <a:cubicBezTo>
                  <a:pt x="1117158" y="607785"/>
                  <a:pt x="1104789" y="595416"/>
                  <a:pt x="1104789" y="580158"/>
                </a:cubicBezTo>
                <a:cubicBezTo>
                  <a:pt x="1104789" y="564900"/>
                  <a:pt x="1117158" y="552531"/>
                  <a:pt x="1132416" y="552531"/>
                </a:cubicBezTo>
                <a:close/>
                <a:moveTo>
                  <a:pt x="1021937" y="552531"/>
                </a:moveTo>
                <a:cubicBezTo>
                  <a:pt x="1037195" y="552531"/>
                  <a:pt x="1049564" y="564900"/>
                  <a:pt x="1049564" y="580158"/>
                </a:cubicBezTo>
                <a:cubicBezTo>
                  <a:pt x="1049564" y="595416"/>
                  <a:pt x="1037195" y="607785"/>
                  <a:pt x="1021937" y="607785"/>
                </a:cubicBezTo>
                <a:cubicBezTo>
                  <a:pt x="1006679" y="607785"/>
                  <a:pt x="994310" y="595416"/>
                  <a:pt x="994310" y="580158"/>
                </a:cubicBezTo>
                <a:cubicBezTo>
                  <a:pt x="994310" y="564900"/>
                  <a:pt x="1006679" y="552531"/>
                  <a:pt x="1021937" y="552531"/>
                </a:cubicBezTo>
                <a:close/>
                <a:moveTo>
                  <a:pt x="911458" y="552531"/>
                </a:moveTo>
                <a:cubicBezTo>
                  <a:pt x="926716" y="552531"/>
                  <a:pt x="939085" y="564900"/>
                  <a:pt x="939085" y="580158"/>
                </a:cubicBezTo>
                <a:cubicBezTo>
                  <a:pt x="939085" y="595416"/>
                  <a:pt x="926716" y="607785"/>
                  <a:pt x="911458" y="607785"/>
                </a:cubicBezTo>
                <a:cubicBezTo>
                  <a:pt x="896200" y="607785"/>
                  <a:pt x="883831" y="595416"/>
                  <a:pt x="883831" y="580158"/>
                </a:cubicBezTo>
                <a:cubicBezTo>
                  <a:pt x="883831" y="564900"/>
                  <a:pt x="896200" y="552531"/>
                  <a:pt x="911458" y="552531"/>
                </a:cubicBezTo>
                <a:close/>
                <a:moveTo>
                  <a:pt x="800979" y="552531"/>
                </a:moveTo>
                <a:cubicBezTo>
                  <a:pt x="816237" y="552531"/>
                  <a:pt x="828606" y="564900"/>
                  <a:pt x="828606" y="580158"/>
                </a:cubicBezTo>
                <a:cubicBezTo>
                  <a:pt x="828606" y="595416"/>
                  <a:pt x="816237" y="607785"/>
                  <a:pt x="800979" y="607785"/>
                </a:cubicBezTo>
                <a:cubicBezTo>
                  <a:pt x="785721" y="607785"/>
                  <a:pt x="773352" y="595416"/>
                  <a:pt x="773352" y="580158"/>
                </a:cubicBezTo>
                <a:cubicBezTo>
                  <a:pt x="773352" y="564900"/>
                  <a:pt x="785721" y="552531"/>
                  <a:pt x="800979" y="552531"/>
                </a:cubicBezTo>
                <a:close/>
                <a:moveTo>
                  <a:pt x="690500" y="552531"/>
                </a:moveTo>
                <a:cubicBezTo>
                  <a:pt x="705758" y="552531"/>
                  <a:pt x="718127" y="564900"/>
                  <a:pt x="718127" y="580158"/>
                </a:cubicBezTo>
                <a:cubicBezTo>
                  <a:pt x="718127" y="595416"/>
                  <a:pt x="705758" y="607785"/>
                  <a:pt x="690500" y="607785"/>
                </a:cubicBezTo>
                <a:cubicBezTo>
                  <a:pt x="675242" y="607785"/>
                  <a:pt x="662873" y="595416"/>
                  <a:pt x="662873" y="580158"/>
                </a:cubicBezTo>
                <a:cubicBezTo>
                  <a:pt x="662873" y="564900"/>
                  <a:pt x="675242" y="552531"/>
                  <a:pt x="690500" y="552531"/>
                </a:cubicBezTo>
                <a:close/>
                <a:moveTo>
                  <a:pt x="580021" y="552531"/>
                </a:moveTo>
                <a:cubicBezTo>
                  <a:pt x="595279" y="552531"/>
                  <a:pt x="607648" y="564900"/>
                  <a:pt x="607648" y="580158"/>
                </a:cubicBezTo>
                <a:cubicBezTo>
                  <a:pt x="607648" y="595416"/>
                  <a:pt x="595279" y="607785"/>
                  <a:pt x="580021" y="607785"/>
                </a:cubicBezTo>
                <a:cubicBezTo>
                  <a:pt x="564763" y="607785"/>
                  <a:pt x="552394" y="595416"/>
                  <a:pt x="552394" y="580158"/>
                </a:cubicBezTo>
                <a:cubicBezTo>
                  <a:pt x="552394" y="564900"/>
                  <a:pt x="564763" y="552531"/>
                  <a:pt x="580021" y="552531"/>
                </a:cubicBezTo>
                <a:close/>
                <a:moveTo>
                  <a:pt x="469543" y="552531"/>
                </a:moveTo>
                <a:cubicBezTo>
                  <a:pt x="484801" y="552531"/>
                  <a:pt x="497170" y="564900"/>
                  <a:pt x="497170" y="580158"/>
                </a:cubicBezTo>
                <a:cubicBezTo>
                  <a:pt x="497170" y="595416"/>
                  <a:pt x="484801" y="607785"/>
                  <a:pt x="469543" y="607785"/>
                </a:cubicBezTo>
                <a:cubicBezTo>
                  <a:pt x="454285" y="607785"/>
                  <a:pt x="441916" y="595416"/>
                  <a:pt x="441916" y="580158"/>
                </a:cubicBezTo>
                <a:cubicBezTo>
                  <a:pt x="441916" y="564900"/>
                  <a:pt x="454285" y="552531"/>
                  <a:pt x="469543" y="552531"/>
                </a:cubicBezTo>
                <a:close/>
                <a:moveTo>
                  <a:pt x="359064" y="552531"/>
                </a:moveTo>
                <a:cubicBezTo>
                  <a:pt x="374322" y="552531"/>
                  <a:pt x="386691" y="564900"/>
                  <a:pt x="386691" y="580158"/>
                </a:cubicBezTo>
                <a:cubicBezTo>
                  <a:pt x="386691" y="595416"/>
                  <a:pt x="374322" y="607785"/>
                  <a:pt x="359064" y="607785"/>
                </a:cubicBezTo>
                <a:cubicBezTo>
                  <a:pt x="343806" y="607785"/>
                  <a:pt x="331437" y="595416"/>
                  <a:pt x="331437" y="580158"/>
                </a:cubicBezTo>
                <a:cubicBezTo>
                  <a:pt x="331437" y="564900"/>
                  <a:pt x="343806" y="552531"/>
                  <a:pt x="359064" y="552531"/>
                </a:cubicBezTo>
                <a:close/>
                <a:moveTo>
                  <a:pt x="248585" y="552531"/>
                </a:moveTo>
                <a:cubicBezTo>
                  <a:pt x="263843" y="552531"/>
                  <a:pt x="276212" y="564900"/>
                  <a:pt x="276212" y="580158"/>
                </a:cubicBezTo>
                <a:cubicBezTo>
                  <a:pt x="276212" y="595416"/>
                  <a:pt x="263843" y="607785"/>
                  <a:pt x="248585" y="607785"/>
                </a:cubicBezTo>
                <a:cubicBezTo>
                  <a:pt x="233327" y="607785"/>
                  <a:pt x="220958" y="595416"/>
                  <a:pt x="220958" y="580158"/>
                </a:cubicBezTo>
                <a:cubicBezTo>
                  <a:pt x="220958" y="564900"/>
                  <a:pt x="233327" y="552531"/>
                  <a:pt x="248585" y="552531"/>
                </a:cubicBezTo>
                <a:close/>
                <a:moveTo>
                  <a:pt x="138106" y="552531"/>
                </a:moveTo>
                <a:cubicBezTo>
                  <a:pt x="153364" y="552531"/>
                  <a:pt x="165733" y="564900"/>
                  <a:pt x="165733" y="580158"/>
                </a:cubicBezTo>
                <a:cubicBezTo>
                  <a:pt x="165733" y="595416"/>
                  <a:pt x="153364" y="607785"/>
                  <a:pt x="138106" y="607785"/>
                </a:cubicBezTo>
                <a:cubicBezTo>
                  <a:pt x="122848" y="607785"/>
                  <a:pt x="110479" y="595416"/>
                  <a:pt x="110479" y="580158"/>
                </a:cubicBezTo>
                <a:cubicBezTo>
                  <a:pt x="110479" y="564900"/>
                  <a:pt x="122848" y="552531"/>
                  <a:pt x="138106" y="552531"/>
                </a:cubicBezTo>
                <a:close/>
                <a:moveTo>
                  <a:pt x="27627" y="552531"/>
                </a:moveTo>
                <a:cubicBezTo>
                  <a:pt x="42885" y="552531"/>
                  <a:pt x="55254" y="564900"/>
                  <a:pt x="55254" y="580158"/>
                </a:cubicBezTo>
                <a:cubicBezTo>
                  <a:pt x="55254" y="595416"/>
                  <a:pt x="42885" y="607785"/>
                  <a:pt x="27627" y="607785"/>
                </a:cubicBezTo>
                <a:cubicBezTo>
                  <a:pt x="12369" y="607785"/>
                  <a:pt x="0" y="595416"/>
                  <a:pt x="0" y="580158"/>
                </a:cubicBezTo>
                <a:cubicBezTo>
                  <a:pt x="0" y="564900"/>
                  <a:pt x="12369" y="552531"/>
                  <a:pt x="27627" y="552531"/>
                </a:cubicBezTo>
                <a:close/>
                <a:moveTo>
                  <a:pt x="1132416" y="442025"/>
                </a:moveTo>
                <a:cubicBezTo>
                  <a:pt x="1147674" y="442025"/>
                  <a:pt x="1160043" y="454394"/>
                  <a:pt x="1160043" y="469652"/>
                </a:cubicBezTo>
                <a:cubicBezTo>
                  <a:pt x="1160043" y="484910"/>
                  <a:pt x="1147674" y="497279"/>
                  <a:pt x="1132416" y="497279"/>
                </a:cubicBezTo>
                <a:cubicBezTo>
                  <a:pt x="1117158" y="497279"/>
                  <a:pt x="1104789" y="484910"/>
                  <a:pt x="1104789" y="469652"/>
                </a:cubicBezTo>
                <a:cubicBezTo>
                  <a:pt x="1104789" y="454394"/>
                  <a:pt x="1117158" y="442025"/>
                  <a:pt x="1132416" y="442025"/>
                </a:cubicBezTo>
                <a:close/>
                <a:moveTo>
                  <a:pt x="1021937" y="442025"/>
                </a:moveTo>
                <a:cubicBezTo>
                  <a:pt x="1037195" y="442025"/>
                  <a:pt x="1049564" y="454394"/>
                  <a:pt x="1049564" y="469652"/>
                </a:cubicBezTo>
                <a:cubicBezTo>
                  <a:pt x="1049564" y="484910"/>
                  <a:pt x="1037195" y="497279"/>
                  <a:pt x="1021937" y="497279"/>
                </a:cubicBezTo>
                <a:cubicBezTo>
                  <a:pt x="1006679" y="497279"/>
                  <a:pt x="994310" y="484910"/>
                  <a:pt x="994310" y="469652"/>
                </a:cubicBezTo>
                <a:cubicBezTo>
                  <a:pt x="994310" y="454394"/>
                  <a:pt x="1006679" y="442025"/>
                  <a:pt x="1021937" y="442025"/>
                </a:cubicBezTo>
                <a:close/>
                <a:moveTo>
                  <a:pt x="911458" y="442025"/>
                </a:moveTo>
                <a:cubicBezTo>
                  <a:pt x="926716" y="442025"/>
                  <a:pt x="939085" y="454394"/>
                  <a:pt x="939085" y="469652"/>
                </a:cubicBezTo>
                <a:cubicBezTo>
                  <a:pt x="939085" y="484910"/>
                  <a:pt x="926716" y="497279"/>
                  <a:pt x="911458" y="497279"/>
                </a:cubicBezTo>
                <a:cubicBezTo>
                  <a:pt x="896200" y="497279"/>
                  <a:pt x="883831" y="484910"/>
                  <a:pt x="883831" y="469652"/>
                </a:cubicBezTo>
                <a:cubicBezTo>
                  <a:pt x="883831" y="454394"/>
                  <a:pt x="896200" y="442025"/>
                  <a:pt x="911458" y="442025"/>
                </a:cubicBezTo>
                <a:close/>
                <a:moveTo>
                  <a:pt x="800979" y="442025"/>
                </a:moveTo>
                <a:cubicBezTo>
                  <a:pt x="816237" y="442025"/>
                  <a:pt x="828606" y="454394"/>
                  <a:pt x="828606" y="469652"/>
                </a:cubicBezTo>
                <a:cubicBezTo>
                  <a:pt x="828606" y="484910"/>
                  <a:pt x="816237" y="497279"/>
                  <a:pt x="800979" y="497279"/>
                </a:cubicBezTo>
                <a:cubicBezTo>
                  <a:pt x="785721" y="497279"/>
                  <a:pt x="773352" y="484910"/>
                  <a:pt x="773352" y="469652"/>
                </a:cubicBezTo>
                <a:cubicBezTo>
                  <a:pt x="773352" y="454394"/>
                  <a:pt x="785721" y="442025"/>
                  <a:pt x="800979" y="442025"/>
                </a:cubicBezTo>
                <a:close/>
                <a:moveTo>
                  <a:pt x="690500" y="442025"/>
                </a:moveTo>
                <a:cubicBezTo>
                  <a:pt x="705758" y="442025"/>
                  <a:pt x="718127" y="454394"/>
                  <a:pt x="718127" y="469652"/>
                </a:cubicBezTo>
                <a:cubicBezTo>
                  <a:pt x="718127" y="484910"/>
                  <a:pt x="705758" y="497279"/>
                  <a:pt x="690500" y="497279"/>
                </a:cubicBezTo>
                <a:cubicBezTo>
                  <a:pt x="675242" y="497279"/>
                  <a:pt x="662873" y="484910"/>
                  <a:pt x="662873" y="469652"/>
                </a:cubicBezTo>
                <a:cubicBezTo>
                  <a:pt x="662873" y="454394"/>
                  <a:pt x="675242" y="442025"/>
                  <a:pt x="690500" y="442025"/>
                </a:cubicBezTo>
                <a:close/>
                <a:moveTo>
                  <a:pt x="580021" y="442025"/>
                </a:moveTo>
                <a:cubicBezTo>
                  <a:pt x="595279" y="442025"/>
                  <a:pt x="607648" y="454394"/>
                  <a:pt x="607648" y="469652"/>
                </a:cubicBezTo>
                <a:cubicBezTo>
                  <a:pt x="607648" y="484910"/>
                  <a:pt x="595279" y="497279"/>
                  <a:pt x="580021" y="497279"/>
                </a:cubicBezTo>
                <a:cubicBezTo>
                  <a:pt x="564763" y="497279"/>
                  <a:pt x="552394" y="484910"/>
                  <a:pt x="552394" y="469652"/>
                </a:cubicBezTo>
                <a:cubicBezTo>
                  <a:pt x="552394" y="454394"/>
                  <a:pt x="564763" y="442025"/>
                  <a:pt x="580021" y="442025"/>
                </a:cubicBezTo>
                <a:close/>
                <a:moveTo>
                  <a:pt x="469543" y="442025"/>
                </a:moveTo>
                <a:cubicBezTo>
                  <a:pt x="484801" y="442025"/>
                  <a:pt x="497170" y="454394"/>
                  <a:pt x="497170" y="469652"/>
                </a:cubicBezTo>
                <a:cubicBezTo>
                  <a:pt x="497170" y="484910"/>
                  <a:pt x="484801" y="497279"/>
                  <a:pt x="469543" y="497279"/>
                </a:cubicBezTo>
                <a:cubicBezTo>
                  <a:pt x="454285" y="497279"/>
                  <a:pt x="441916" y="484910"/>
                  <a:pt x="441916" y="469652"/>
                </a:cubicBezTo>
                <a:cubicBezTo>
                  <a:pt x="441916" y="454394"/>
                  <a:pt x="454285" y="442025"/>
                  <a:pt x="469543" y="442025"/>
                </a:cubicBezTo>
                <a:close/>
                <a:moveTo>
                  <a:pt x="359064" y="442025"/>
                </a:moveTo>
                <a:cubicBezTo>
                  <a:pt x="374322" y="442025"/>
                  <a:pt x="386691" y="454394"/>
                  <a:pt x="386691" y="469652"/>
                </a:cubicBezTo>
                <a:cubicBezTo>
                  <a:pt x="386691" y="484910"/>
                  <a:pt x="374322" y="497279"/>
                  <a:pt x="359064" y="497279"/>
                </a:cubicBezTo>
                <a:cubicBezTo>
                  <a:pt x="343806" y="497279"/>
                  <a:pt x="331437" y="484910"/>
                  <a:pt x="331437" y="469652"/>
                </a:cubicBezTo>
                <a:cubicBezTo>
                  <a:pt x="331437" y="454394"/>
                  <a:pt x="343806" y="442025"/>
                  <a:pt x="359064" y="442025"/>
                </a:cubicBezTo>
                <a:close/>
                <a:moveTo>
                  <a:pt x="248585" y="442025"/>
                </a:moveTo>
                <a:cubicBezTo>
                  <a:pt x="263843" y="442025"/>
                  <a:pt x="276212" y="454394"/>
                  <a:pt x="276212" y="469652"/>
                </a:cubicBezTo>
                <a:cubicBezTo>
                  <a:pt x="276212" y="484910"/>
                  <a:pt x="263843" y="497279"/>
                  <a:pt x="248585" y="497279"/>
                </a:cubicBezTo>
                <a:cubicBezTo>
                  <a:pt x="233327" y="497279"/>
                  <a:pt x="220958" y="484910"/>
                  <a:pt x="220958" y="469652"/>
                </a:cubicBezTo>
                <a:cubicBezTo>
                  <a:pt x="220958" y="454394"/>
                  <a:pt x="233327" y="442025"/>
                  <a:pt x="248585" y="442025"/>
                </a:cubicBezTo>
                <a:close/>
                <a:moveTo>
                  <a:pt x="138106" y="442025"/>
                </a:moveTo>
                <a:cubicBezTo>
                  <a:pt x="153364" y="442025"/>
                  <a:pt x="165733" y="454394"/>
                  <a:pt x="165733" y="469652"/>
                </a:cubicBezTo>
                <a:cubicBezTo>
                  <a:pt x="165733" y="484910"/>
                  <a:pt x="153364" y="497279"/>
                  <a:pt x="138106" y="497279"/>
                </a:cubicBezTo>
                <a:cubicBezTo>
                  <a:pt x="122848" y="497279"/>
                  <a:pt x="110479" y="484910"/>
                  <a:pt x="110479" y="469652"/>
                </a:cubicBezTo>
                <a:cubicBezTo>
                  <a:pt x="110479" y="454394"/>
                  <a:pt x="122848" y="442025"/>
                  <a:pt x="138106" y="442025"/>
                </a:cubicBezTo>
                <a:close/>
                <a:moveTo>
                  <a:pt x="27627" y="442025"/>
                </a:moveTo>
                <a:cubicBezTo>
                  <a:pt x="42885" y="442025"/>
                  <a:pt x="55254" y="454394"/>
                  <a:pt x="55254" y="469652"/>
                </a:cubicBezTo>
                <a:cubicBezTo>
                  <a:pt x="55254" y="484910"/>
                  <a:pt x="42885" y="497279"/>
                  <a:pt x="27627" y="497279"/>
                </a:cubicBezTo>
                <a:cubicBezTo>
                  <a:pt x="12369" y="497279"/>
                  <a:pt x="0" y="484910"/>
                  <a:pt x="0" y="469652"/>
                </a:cubicBezTo>
                <a:cubicBezTo>
                  <a:pt x="0" y="454394"/>
                  <a:pt x="12369" y="442025"/>
                  <a:pt x="27627" y="442025"/>
                </a:cubicBezTo>
                <a:close/>
                <a:moveTo>
                  <a:pt x="1132416" y="331519"/>
                </a:moveTo>
                <a:cubicBezTo>
                  <a:pt x="1147674" y="331519"/>
                  <a:pt x="1160043" y="343888"/>
                  <a:pt x="1160043" y="359146"/>
                </a:cubicBezTo>
                <a:cubicBezTo>
                  <a:pt x="1160043" y="374404"/>
                  <a:pt x="1147674" y="386773"/>
                  <a:pt x="1132416" y="386773"/>
                </a:cubicBezTo>
                <a:cubicBezTo>
                  <a:pt x="1117158" y="386773"/>
                  <a:pt x="1104789" y="374404"/>
                  <a:pt x="1104789" y="359146"/>
                </a:cubicBezTo>
                <a:cubicBezTo>
                  <a:pt x="1104789" y="343888"/>
                  <a:pt x="1117158" y="331519"/>
                  <a:pt x="1132416" y="331519"/>
                </a:cubicBezTo>
                <a:close/>
                <a:moveTo>
                  <a:pt x="1021937" y="331519"/>
                </a:moveTo>
                <a:cubicBezTo>
                  <a:pt x="1037195" y="331519"/>
                  <a:pt x="1049564" y="343888"/>
                  <a:pt x="1049564" y="359146"/>
                </a:cubicBezTo>
                <a:cubicBezTo>
                  <a:pt x="1049564" y="374404"/>
                  <a:pt x="1037195" y="386773"/>
                  <a:pt x="1021937" y="386773"/>
                </a:cubicBezTo>
                <a:cubicBezTo>
                  <a:pt x="1006679" y="386773"/>
                  <a:pt x="994310" y="374404"/>
                  <a:pt x="994310" y="359146"/>
                </a:cubicBezTo>
                <a:cubicBezTo>
                  <a:pt x="994310" y="343888"/>
                  <a:pt x="1006679" y="331519"/>
                  <a:pt x="1021937" y="331519"/>
                </a:cubicBezTo>
                <a:close/>
                <a:moveTo>
                  <a:pt x="911458" y="331519"/>
                </a:moveTo>
                <a:cubicBezTo>
                  <a:pt x="926716" y="331519"/>
                  <a:pt x="939085" y="343888"/>
                  <a:pt x="939085" y="359146"/>
                </a:cubicBezTo>
                <a:cubicBezTo>
                  <a:pt x="939085" y="374404"/>
                  <a:pt x="926716" y="386773"/>
                  <a:pt x="911458" y="386773"/>
                </a:cubicBezTo>
                <a:cubicBezTo>
                  <a:pt x="896200" y="386773"/>
                  <a:pt x="883831" y="374404"/>
                  <a:pt x="883831" y="359146"/>
                </a:cubicBezTo>
                <a:cubicBezTo>
                  <a:pt x="883831" y="343888"/>
                  <a:pt x="896200" y="331519"/>
                  <a:pt x="911458" y="331519"/>
                </a:cubicBezTo>
                <a:close/>
                <a:moveTo>
                  <a:pt x="800979" y="331519"/>
                </a:moveTo>
                <a:cubicBezTo>
                  <a:pt x="816237" y="331519"/>
                  <a:pt x="828606" y="343888"/>
                  <a:pt x="828606" y="359146"/>
                </a:cubicBezTo>
                <a:cubicBezTo>
                  <a:pt x="828606" y="374404"/>
                  <a:pt x="816237" y="386773"/>
                  <a:pt x="800979" y="386773"/>
                </a:cubicBezTo>
                <a:cubicBezTo>
                  <a:pt x="785721" y="386773"/>
                  <a:pt x="773352" y="374404"/>
                  <a:pt x="773352" y="359146"/>
                </a:cubicBezTo>
                <a:cubicBezTo>
                  <a:pt x="773352" y="343888"/>
                  <a:pt x="785721" y="331519"/>
                  <a:pt x="800979" y="331519"/>
                </a:cubicBezTo>
                <a:close/>
                <a:moveTo>
                  <a:pt x="690500" y="331519"/>
                </a:moveTo>
                <a:cubicBezTo>
                  <a:pt x="705758" y="331519"/>
                  <a:pt x="718127" y="343888"/>
                  <a:pt x="718127" y="359146"/>
                </a:cubicBezTo>
                <a:cubicBezTo>
                  <a:pt x="718127" y="374404"/>
                  <a:pt x="705758" y="386773"/>
                  <a:pt x="690500" y="386773"/>
                </a:cubicBezTo>
                <a:cubicBezTo>
                  <a:pt x="675242" y="386773"/>
                  <a:pt x="662873" y="374404"/>
                  <a:pt x="662873" y="359146"/>
                </a:cubicBezTo>
                <a:cubicBezTo>
                  <a:pt x="662873" y="343888"/>
                  <a:pt x="675242" y="331519"/>
                  <a:pt x="690500" y="331519"/>
                </a:cubicBezTo>
                <a:close/>
                <a:moveTo>
                  <a:pt x="580021" y="331519"/>
                </a:moveTo>
                <a:cubicBezTo>
                  <a:pt x="595279" y="331519"/>
                  <a:pt x="607648" y="343888"/>
                  <a:pt x="607648" y="359146"/>
                </a:cubicBezTo>
                <a:cubicBezTo>
                  <a:pt x="607648" y="374404"/>
                  <a:pt x="595279" y="386773"/>
                  <a:pt x="580021" y="386773"/>
                </a:cubicBezTo>
                <a:cubicBezTo>
                  <a:pt x="564763" y="386773"/>
                  <a:pt x="552394" y="374404"/>
                  <a:pt x="552394" y="359146"/>
                </a:cubicBezTo>
                <a:cubicBezTo>
                  <a:pt x="552394" y="343888"/>
                  <a:pt x="564763" y="331519"/>
                  <a:pt x="580021" y="331519"/>
                </a:cubicBezTo>
                <a:close/>
                <a:moveTo>
                  <a:pt x="469543" y="331519"/>
                </a:moveTo>
                <a:cubicBezTo>
                  <a:pt x="484801" y="331519"/>
                  <a:pt x="497170" y="343888"/>
                  <a:pt x="497170" y="359146"/>
                </a:cubicBezTo>
                <a:cubicBezTo>
                  <a:pt x="497170" y="374404"/>
                  <a:pt x="484801" y="386773"/>
                  <a:pt x="469543" y="386773"/>
                </a:cubicBezTo>
                <a:cubicBezTo>
                  <a:pt x="454285" y="386773"/>
                  <a:pt x="441916" y="374404"/>
                  <a:pt x="441916" y="359146"/>
                </a:cubicBezTo>
                <a:cubicBezTo>
                  <a:pt x="441916" y="343888"/>
                  <a:pt x="454285" y="331519"/>
                  <a:pt x="469543" y="331519"/>
                </a:cubicBezTo>
                <a:close/>
                <a:moveTo>
                  <a:pt x="359064" y="331519"/>
                </a:moveTo>
                <a:cubicBezTo>
                  <a:pt x="374322" y="331519"/>
                  <a:pt x="386691" y="343888"/>
                  <a:pt x="386691" y="359146"/>
                </a:cubicBezTo>
                <a:cubicBezTo>
                  <a:pt x="386691" y="374404"/>
                  <a:pt x="374322" y="386773"/>
                  <a:pt x="359064" y="386773"/>
                </a:cubicBezTo>
                <a:cubicBezTo>
                  <a:pt x="343806" y="386773"/>
                  <a:pt x="331437" y="374404"/>
                  <a:pt x="331437" y="359146"/>
                </a:cubicBezTo>
                <a:cubicBezTo>
                  <a:pt x="331437" y="343888"/>
                  <a:pt x="343806" y="331519"/>
                  <a:pt x="359064" y="331519"/>
                </a:cubicBezTo>
                <a:close/>
                <a:moveTo>
                  <a:pt x="248585" y="331519"/>
                </a:moveTo>
                <a:cubicBezTo>
                  <a:pt x="263843" y="331519"/>
                  <a:pt x="276212" y="343888"/>
                  <a:pt x="276212" y="359146"/>
                </a:cubicBezTo>
                <a:cubicBezTo>
                  <a:pt x="276212" y="374404"/>
                  <a:pt x="263843" y="386773"/>
                  <a:pt x="248585" y="386773"/>
                </a:cubicBezTo>
                <a:cubicBezTo>
                  <a:pt x="233327" y="386773"/>
                  <a:pt x="220958" y="374404"/>
                  <a:pt x="220958" y="359146"/>
                </a:cubicBezTo>
                <a:cubicBezTo>
                  <a:pt x="220958" y="343888"/>
                  <a:pt x="233327" y="331519"/>
                  <a:pt x="248585" y="331519"/>
                </a:cubicBezTo>
                <a:close/>
                <a:moveTo>
                  <a:pt x="138106" y="331519"/>
                </a:moveTo>
                <a:cubicBezTo>
                  <a:pt x="153364" y="331519"/>
                  <a:pt x="165733" y="343888"/>
                  <a:pt x="165733" y="359146"/>
                </a:cubicBezTo>
                <a:cubicBezTo>
                  <a:pt x="165733" y="374404"/>
                  <a:pt x="153364" y="386773"/>
                  <a:pt x="138106" y="386773"/>
                </a:cubicBezTo>
                <a:cubicBezTo>
                  <a:pt x="122848" y="386773"/>
                  <a:pt x="110479" y="374404"/>
                  <a:pt x="110479" y="359146"/>
                </a:cubicBezTo>
                <a:cubicBezTo>
                  <a:pt x="110479" y="343888"/>
                  <a:pt x="122848" y="331519"/>
                  <a:pt x="138106" y="331519"/>
                </a:cubicBezTo>
                <a:close/>
                <a:moveTo>
                  <a:pt x="27627" y="331519"/>
                </a:moveTo>
                <a:cubicBezTo>
                  <a:pt x="42885" y="331519"/>
                  <a:pt x="55254" y="343888"/>
                  <a:pt x="55254" y="359146"/>
                </a:cubicBezTo>
                <a:cubicBezTo>
                  <a:pt x="55254" y="374404"/>
                  <a:pt x="42885" y="386773"/>
                  <a:pt x="27627" y="386773"/>
                </a:cubicBezTo>
                <a:cubicBezTo>
                  <a:pt x="12369" y="386773"/>
                  <a:pt x="0" y="374404"/>
                  <a:pt x="0" y="359146"/>
                </a:cubicBezTo>
                <a:cubicBezTo>
                  <a:pt x="0" y="343888"/>
                  <a:pt x="12369" y="331519"/>
                  <a:pt x="27627" y="331519"/>
                </a:cubicBezTo>
                <a:close/>
                <a:moveTo>
                  <a:pt x="1132416" y="221012"/>
                </a:moveTo>
                <a:cubicBezTo>
                  <a:pt x="1147674" y="221012"/>
                  <a:pt x="1160043" y="233381"/>
                  <a:pt x="1160043" y="248639"/>
                </a:cubicBezTo>
                <a:cubicBezTo>
                  <a:pt x="1160043" y="263897"/>
                  <a:pt x="1147674" y="276266"/>
                  <a:pt x="1132416" y="276266"/>
                </a:cubicBezTo>
                <a:cubicBezTo>
                  <a:pt x="1117158" y="276266"/>
                  <a:pt x="1104789" y="263897"/>
                  <a:pt x="1104789" y="248639"/>
                </a:cubicBezTo>
                <a:cubicBezTo>
                  <a:pt x="1104789" y="233381"/>
                  <a:pt x="1117158" y="221012"/>
                  <a:pt x="1132416" y="221012"/>
                </a:cubicBezTo>
                <a:close/>
                <a:moveTo>
                  <a:pt x="1021937" y="221012"/>
                </a:moveTo>
                <a:cubicBezTo>
                  <a:pt x="1037195" y="221012"/>
                  <a:pt x="1049564" y="233381"/>
                  <a:pt x="1049564" y="248639"/>
                </a:cubicBezTo>
                <a:cubicBezTo>
                  <a:pt x="1049564" y="263897"/>
                  <a:pt x="1037195" y="276266"/>
                  <a:pt x="1021937" y="276266"/>
                </a:cubicBezTo>
                <a:cubicBezTo>
                  <a:pt x="1006679" y="276266"/>
                  <a:pt x="994310" y="263897"/>
                  <a:pt x="994310" y="248639"/>
                </a:cubicBezTo>
                <a:cubicBezTo>
                  <a:pt x="994310" y="233381"/>
                  <a:pt x="1006679" y="221012"/>
                  <a:pt x="1021937" y="221012"/>
                </a:cubicBezTo>
                <a:close/>
                <a:moveTo>
                  <a:pt x="911458" y="221012"/>
                </a:moveTo>
                <a:cubicBezTo>
                  <a:pt x="926716" y="221012"/>
                  <a:pt x="939085" y="233381"/>
                  <a:pt x="939085" y="248639"/>
                </a:cubicBezTo>
                <a:cubicBezTo>
                  <a:pt x="939085" y="263897"/>
                  <a:pt x="926716" y="276266"/>
                  <a:pt x="911458" y="276266"/>
                </a:cubicBezTo>
                <a:cubicBezTo>
                  <a:pt x="896200" y="276266"/>
                  <a:pt x="883831" y="263897"/>
                  <a:pt x="883831" y="248639"/>
                </a:cubicBezTo>
                <a:cubicBezTo>
                  <a:pt x="883831" y="233381"/>
                  <a:pt x="896200" y="221012"/>
                  <a:pt x="911458" y="221012"/>
                </a:cubicBezTo>
                <a:close/>
                <a:moveTo>
                  <a:pt x="800979" y="221012"/>
                </a:moveTo>
                <a:cubicBezTo>
                  <a:pt x="816237" y="221012"/>
                  <a:pt x="828606" y="233381"/>
                  <a:pt x="828606" y="248639"/>
                </a:cubicBezTo>
                <a:cubicBezTo>
                  <a:pt x="828606" y="263897"/>
                  <a:pt x="816237" y="276266"/>
                  <a:pt x="800979" y="276266"/>
                </a:cubicBezTo>
                <a:cubicBezTo>
                  <a:pt x="785721" y="276266"/>
                  <a:pt x="773352" y="263897"/>
                  <a:pt x="773352" y="248639"/>
                </a:cubicBezTo>
                <a:cubicBezTo>
                  <a:pt x="773352" y="233381"/>
                  <a:pt x="785721" y="221012"/>
                  <a:pt x="800979" y="221012"/>
                </a:cubicBezTo>
                <a:close/>
                <a:moveTo>
                  <a:pt x="690500" y="221012"/>
                </a:moveTo>
                <a:cubicBezTo>
                  <a:pt x="705758" y="221012"/>
                  <a:pt x="718127" y="233381"/>
                  <a:pt x="718127" y="248639"/>
                </a:cubicBezTo>
                <a:cubicBezTo>
                  <a:pt x="718127" y="263897"/>
                  <a:pt x="705758" y="276266"/>
                  <a:pt x="690500" y="276266"/>
                </a:cubicBezTo>
                <a:cubicBezTo>
                  <a:pt x="675242" y="276266"/>
                  <a:pt x="662873" y="263897"/>
                  <a:pt x="662873" y="248639"/>
                </a:cubicBezTo>
                <a:cubicBezTo>
                  <a:pt x="662873" y="233381"/>
                  <a:pt x="675242" y="221012"/>
                  <a:pt x="690500" y="221012"/>
                </a:cubicBezTo>
                <a:close/>
                <a:moveTo>
                  <a:pt x="580021" y="221012"/>
                </a:moveTo>
                <a:cubicBezTo>
                  <a:pt x="595279" y="221012"/>
                  <a:pt x="607648" y="233381"/>
                  <a:pt x="607648" y="248639"/>
                </a:cubicBezTo>
                <a:cubicBezTo>
                  <a:pt x="607648" y="263897"/>
                  <a:pt x="595279" y="276266"/>
                  <a:pt x="580021" y="276266"/>
                </a:cubicBezTo>
                <a:cubicBezTo>
                  <a:pt x="564763" y="276266"/>
                  <a:pt x="552394" y="263897"/>
                  <a:pt x="552394" y="248639"/>
                </a:cubicBezTo>
                <a:cubicBezTo>
                  <a:pt x="552394" y="233381"/>
                  <a:pt x="564763" y="221012"/>
                  <a:pt x="580021" y="221012"/>
                </a:cubicBezTo>
                <a:close/>
                <a:moveTo>
                  <a:pt x="469543" y="221012"/>
                </a:moveTo>
                <a:cubicBezTo>
                  <a:pt x="484801" y="221012"/>
                  <a:pt x="497170" y="233381"/>
                  <a:pt x="497170" y="248639"/>
                </a:cubicBezTo>
                <a:cubicBezTo>
                  <a:pt x="497170" y="263897"/>
                  <a:pt x="484801" y="276266"/>
                  <a:pt x="469543" y="276266"/>
                </a:cubicBezTo>
                <a:cubicBezTo>
                  <a:pt x="454285" y="276266"/>
                  <a:pt x="441916" y="263897"/>
                  <a:pt x="441916" y="248639"/>
                </a:cubicBezTo>
                <a:cubicBezTo>
                  <a:pt x="441916" y="233381"/>
                  <a:pt x="454285" y="221012"/>
                  <a:pt x="469543" y="221012"/>
                </a:cubicBezTo>
                <a:close/>
                <a:moveTo>
                  <a:pt x="359064" y="221012"/>
                </a:moveTo>
                <a:cubicBezTo>
                  <a:pt x="374322" y="221012"/>
                  <a:pt x="386691" y="233381"/>
                  <a:pt x="386691" y="248639"/>
                </a:cubicBezTo>
                <a:cubicBezTo>
                  <a:pt x="386691" y="263897"/>
                  <a:pt x="374322" y="276266"/>
                  <a:pt x="359064" y="276266"/>
                </a:cubicBezTo>
                <a:cubicBezTo>
                  <a:pt x="343806" y="276266"/>
                  <a:pt x="331437" y="263897"/>
                  <a:pt x="331437" y="248639"/>
                </a:cubicBezTo>
                <a:cubicBezTo>
                  <a:pt x="331437" y="233381"/>
                  <a:pt x="343806" y="221012"/>
                  <a:pt x="359064" y="221012"/>
                </a:cubicBezTo>
                <a:close/>
                <a:moveTo>
                  <a:pt x="248585" y="221012"/>
                </a:moveTo>
                <a:cubicBezTo>
                  <a:pt x="263843" y="221012"/>
                  <a:pt x="276212" y="233381"/>
                  <a:pt x="276212" y="248639"/>
                </a:cubicBezTo>
                <a:cubicBezTo>
                  <a:pt x="276212" y="263897"/>
                  <a:pt x="263843" y="276266"/>
                  <a:pt x="248585" y="276266"/>
                </a:cubicBezTo>
                <a:cubicBezTo>
                  <a:pt x="233327" y="276266"/>
                  <a:pt x="220958" y="263897"/>
                  <a:pt x="220958" y="248639"/>
                </a:cubicBezTo>
                <a:cubicBezTo>
                  <a:pt x="220958" y="233381"/>
                  <a:pt x="233327" y="221012"/>
                  <a:pt x="248585" y="221012"/>
                </a:cubicBezTo>
                <a:close/>
                <a:moveTo>
                  <a:pt x="138106" y="221012"/>
                </a:moveTo>
                <a:cubicBezTo>
                  <a:pt x="153364" y="221012"/>
                  <a:pt x="165733" y="233381"/>
                  <a:pt x="165733" y="248639"/>
                </a:cubicBezTo>
                <a:cubicBezTo>
                  <a:pt x="165733" y="263897"/>
                  <a:pt x="153364" y="276266"/>
                  <a:pt x="138106" y="276266"/>
                </a:cubicBezTo>
                <a:cubicBezTo>
                  <a:pt x="122848" y="276266"/>
                  <a:pt x="110479" y="263897"/>
                  <a:pt x="110479" y="248639"/>
                </a:cubicBezTo>
                <a:cubicBezTo>
                  <a:pt x="110479" y="233381"/>
                  <a:pt x="122848" y="221012"/>
                  <a:pt x="138106" y="221012"/>
                </a:cubicBezTo>
                <a:close/>
                <a:moveTo>
                  <a:pt x="27627" y="221012"/>
                </a:moveTo>
                <a:cubicBezTo>
                  <a:pt x="42885" y="221012"/>
                  <a:pt x="55254" y="233381"/>
                  <a:pt x="55254" y="248639"/>
                </a:cubicBezTo>
                <a:cubicBezTo>
                  <a:pt x="55254" y="263897"/>
                  <a:pt x="42885" y="276266"/>
                  <a:pt x="27627" y="276266"/>
                </a:cubicBezTo>
                <a:cubicBezTo>
                  <a:pt x="12369" y="276266"/>
                  <a:pt x="0" y="263897"/>
                  <a:pt x="0" y="248639"/>
                </a:cubicBezTo>
                <a:cubicBezTo>
                  <a:pt x="0" y="233381"/>
                  <a:pt x="12369" y="221012"/>
                  <a:pt x="27627" y="221012"/>
                </a:cubicBezTo>
                <a:close/>
                <a:moveTo>
                  <a:pt x="1132416" y="110506"/>
                </a:moveTo>
                <a:cubicBezTo>
                  <a:pt x="1147674" y="110506"/>
                  <a:pt x="1160043" y="122875"/>
                  <a:pt x="1160043" y="138133"/>
                </a:cubicBezTo>
                <a:cubicBezTo>
                  <a:pt x="1160043" y="153391"/>
                  <a:pt x="1147674" y="165760"/>
                  <a:pt x="1132416" y="165760"/>
                </a:cubicBezTo>
                <a:cubicBezTo>
                  <a:pt x="1117158" y="165760"/>
                  <a:pt x="1104789" y="153391"/>
                  <a:pt x="1104789" y="138133"/>
                </a:cubicBezTo>
                <a:cubicBezTo>
                  <a:pt x="1104789" y="122875"/>
                  <a:pt x="1117158" y="110506"/>
                  <a:pt x="1132416" y="110506"/>
                </a:cubicBezTo>
                <a:close/>
                <a:moveTo>
                  <a:pt x="1021937" y="110506"/>
                </a:moveTo>
                <a:cubicBezTo>
                  <a:pt x="1037195" y="110506"/>
                  <a:pt x="1049564" y="122875"/>
                  <a:pt x="1049564" y="138133"/>
                </a:cubicBezTo>
                <a:cubicBezTo>
                  <a:pt x="1049564" y="153391"/>
                  <a:pt x="1037195" y="165760"/>
                  <a:pt x="1021937" y="165760"/>
                </a:cubicBezTo>
                <a:cubicBezTo>
                  <a:pt x="1006679" y="165760"/>
                  <a:pt x="994310" y="153391"/>
                  <a:pt x="994310" y="138133"/>
                </a:cubicBezTo>
                <a:cubicBezTo>
                  <a:pt x="994310" y="122875"/>
                  <a:pt x="1006679" y="110506"/>
                  <a:pt x="1021937" y="110506"/>
                </a:cubicBezTo>
                <a:close/>
                <a:moveTo>
                  <a:pt x="911458" y="110506"/>
                </a:moveTo>
                <a:cubicBezTo>
                  <a:pt x="926716" y="110506"/>
                  <a:pt x="939085" y="122875"/>
                  <a:pt x="939085" y="138133"/>
                </a:cubicBezTo>
                <a:cubicBezTo>
                  <a:pt x="939085" y="153391"/>
                  <a:pt x="926716" y="165760"/>
                  <a:pt x="911458" y="165760"/>
                </a:cubicBezTo>
                <a:cubicBezTo>
                  <a:pt x="896200" y="165760"/>
                  <a:pt x="883831" y="153391"/>
                  <a:pt x="883831" y="138133"/>
                </a:cubicBezTo>
                <a:cubicBezTo>
                  <a:pt x="883831" y="122875"/>
                  <a:pt x="896200" y="110506"/>
                  <a:pt x="911458" y="110506"/>
                </a:cubicBezTo>
                <a:close/>
                <a:moveTo>
                  <a:pt x="800979" y="110506"/>
                </a:moveTo>
                <a:cubicBezTo>
                  <a:pt x="816237" y="110506"/>
                  <a:pt x="828606" y="122875"/>
                  <a:pt x="828606" y="138133"/>
                </a:cubicBezTo>
                <a:cubicBezTo>
                  <a:pt x="828606" y="153391"/>
                  <a:pt x="816237" y="165760"/>
                  <a:pt x="800979" y="165760"/>
                </a:cubicBezTo>
                <a:cubicBezTo>
                  <a:pt x="785721" y="165760"/>
                  <a:pt x="773352" y="153391"/>
                  <a:pt x="773352" y="138133"/>
                </a:cubicBezTo>
                <a:cubicBezTo>
                  <a:pt x="773352" y="122875"/>
                  <a:pt x="785721" y="110506"/>
                  <a:pt x="800979" y="110506"/>
                </a:cubicBezTo>
                <a:close/>
                <a:moveTo>
                  <a:pt x="690500" y="110506"/>
                </a:moveTo>
                <a:cubicBezTo>
                  <a:pt x="705758" y="110506"/>
                  <a:pt x="718127" y="122875"/>
                  <a:pt x="718127" y="138133"/>
                </a:cubicBezTo>
                <a:cubicBezTo>
                  <a:pt x="718127" y="153391"/>
                  <a:pt x="705758" y="165760"/>
                  <a:pt x="690500" y="165760"/>
                </a:cubicBezTo>
                <a:cubicBezTo>
                  <a:pt x="675242" y="165760"/>
                  <a:pt x="662873" y="153391"/>
                  <a:pt x="662873" y="138133"/>
                </a:cubicBezTo>
                <a:cubicBezTo>
                  <a:pt x="662873" y="122875"/>
                  <a:pt x="675242" y="110506"/>
                  <a:pt x="690500" y="110506"/>
                </a:cubicBezTo>
                <a:close/>
                <a:moveTo>
                  <a:pt x="580021" y="110506"/>
                </a:moveTo>
                <a:cubicBezTo>
                  <a:pt x="595279" y="110506"/>
                  <a:pt x="607648" y="122875"/>
                  <a:pt x="607648" y="138133"/>
                </a:cubicBezTo>
                <a:cubicBezTo>
                  <a:pt x="607648" y="153391"/>
                  <a:pt x="595279" y="165760"/>
                  <a:pt x="580021" y="165760"/>
                </a:cubicBezTo>
                <a:cubicBezTo>
                  <a:pt x="564763" y="165760"/>
                  <a:pt x="552394" y="153391"/>
                  <a:pt x="552394" y="138133"/>
                </a:cubicBezTo>
                <a:cubicBezTo>
                  <a:pt x="552394" y="122875"/>
                  <a:pt x="564763" y="110506"/>
                  <a:pt x="580021" y="110506"/>
                </a:cubicBezTo>
                <a:close/>
                <a:moveTo>
                  <a:pt x="469543" y="110506"/>
                </a:moveTo>
                <a:cubicBezTo>
                  <a:pt x="484801" y="110506"/>
                  <a:pt x="497170" y="122875"/>
                  <a:pt x="497170" y="138133"/>
                </a:cubicBezTo>
                <a:cubicBezTo>
                  <a:pt x="497170" y="153391"/>
                  <a:pt x="484801" y="165760"/>
                  <a:pt x="469543" y="165760"/>
                </a:cubicBezTo>
                <a:cubicBezTo>
                  <a:pt x="454285" y="165760"/>
                  <a:pt x="441916" y="153391"/>
                  <a:pt x="441916" y="138133"/>
                </a:cubicBezTo>
                <a:cubicBezTo>
                  <a:pt x="441916" y="122875"/>
                  <a:pt x="454285" y="110506"/>
                  <a:pt x="469543" y="110506"/>
                </a:cubicBezTo>
                <a:close/>
                <a:moveTo>
                  <a:pt x="359064" y="110506"/>
                </a:moveTo>
                <a:cubicBezTo>
                  <a:pt x="374322" y="110506"/>
                  <a:pt x="386691" y="122875"/>
                  <a:pt x="386691" y="138133"/>
                </a:cubicBezTo>
                <a:cubicBezTo>
                  <a:pt x="386691" y="153391"/>
                  <a:pt x="374322" y="165760"/>
                  <a:pt x="359064" y="165760"/>
                </a:cubicBezTo>
                <a:cubicBezTo>
                  <a:pt x="343806" y="165760"/>
                  <a:pt x="331437" y="153391"/>
                  <a:pt x="331437" y="138133"/>
                </a:cubicBezTo>
                <a:cubicBezTo>
                  <a:pt x="331437" y="122875"/>
                  <a:pt x="343806" y="110506"/>
                  <a:pt x="359064" y="110506"/>
                </a:cubicBezTo>
                <a:close/>
                <a:moveTo>
                  <a:pt x="248585" y="110506"/>
                </a:moveTo>
                <a:cubicBezTo>
                  <a:pt x="263843" y="110506"/>
                  <a:pt x="276212" y="122875"/>
                  <a:pt x="276212" y="138133"/>
                </a:cubicBezTo>
                <a:cubicBezTo>
                  <a:pt x="276212" y="153391"/>
                  <a:pt x="263843" y="165760"/>
                  <a:pt x="248585" y="165760"/>
                </a:cubicBezTo>
                <a:cubicBezTo>
                  <a:pt x="233327" y="165760"/>
                  <a:pt x="220958" y="153391"/>
                  <a:pt x="220958" y="138133"/>
                </a:cubicBezTo>
                <a:cubicBezTo>
                  <a:pt x="220958" y="122875"/>
                  <a:pt x="233327" y="110506"/>
                  <a:pt x="248585" y="110506"/>
                </a:cubicBezTo>
                <a:close/>
                <a:moveTo>
                  <a:pt x="138106" y="110506"/>
                </a:moveTo>
                <a:cubicBezTo>
                  <a:pt x="153364" y="110506"/>
                  <a:pt x="165733" y="122875"/>
                  <a:pt x="165733" y="138133"/>
                </a:cubicBezTo>
                <a:cubicBezTo>
                  <a:pt x="165733" y="153391"/>
                  <a:pt x="153364" y="165760"/>
                  <a:pt x="138106" y="165760"/>
                </a:cubicBezTo>
                <a:cubicBezTo>
                  <a:pt x="122848" y="165760"/>
                  <a:pt x="110479" y="153391"/>
                  <a:pt x="110479" y="138133"/>
                </a:cubicBezTo>
                <a:cubicBezTo>
                  <a:pt x="110479" y="122875"/>
                  <a:pt x="122848" y="110506"/>
                  <a:pt x="138106" y="110506"/>
                </a:cubicBezTo>
                <a:close/>
                <a:moveTo>
                  <a:pt x="27627" y="110506"/>
                </a:moveTo>
                <a:cubicBezTo>
                  <a:pt x="42885" y="110506"/>
                  <a:pt x="55254" y="122875"/>
                  <a:pt x="55254" y="138133"/>
                </a:cubicBezTo>
                <a:cubicBezTo>
                  <a:pt x="55254" y="153391"/>
                  <a:pt x="42885" y="165760"/>
                  <a:pt x="27627" y="165760"/>
                </a:cubicBezTo>
                <a:cubicBezTo>
                  <a:pt x="12369" y="165760"/>
                  <a:pt x="0" y="153391"/>
                  <a:pt x="0" y="138133"/>
                </a:cubicBezTo>
                <a:cubicBezTo>
                  <a:pt x="0" y="122875"/>
                  <a:pt x="12369" y="110506"/>
                  <a:pt x="27627" y="110506"/>
                </a:cubicBezTo>
                <a:close/>
                <a:moveTo>
                  <a:pt x="1132416" y="0"/>
                </a:moveTo>
                <a:cubicBezTo>
                  <a:pt x="1147674" y="0"/>
                  <a:pt x="1160043" y="12369"/>
                  <a:pt x="1160043" y="27627"/>
                </a:cubicBezTo>
                <a:cubicBezTo>
                  <a:pt x="1160043" y="42885"/>
                  <a:pt x="1147674" y="55254"/>
                  <a:pt x="1132416" y="55254"/>
                </a:cubicBezTo>
                <a:cubicBezTo>
                  <a:pt x="1117158" y="55254"/>
                  <a:pt x="1104789" y="42885"/>
                  <a:pt x="1104789" y="27627"/>
                </a:cubicBezTo>
                <a:cubicBezTo>
                  <a:pt x="1104789" y="12369"/>
                  <a:pt x="1117158" y="0"/>
                  <a:pt x="1132416" y="0"/>
                </a:cubicBezTo>
                <a:close/>
                <a:moveTo>
                  <a:pt x="1021937" y="0"/>
                </a:moveTo>
                <a:cubicBezTo>
                  <a:pt x="1037195" y="0"/>
                  <a:pt x="1049564" y="12369"/>
                  <a:pt x="1049564" y="27627"/>
                </a:cubicBezTo>
                <a:cubicBezTo>
                  <a:pt x="1049564" y="42885"/>
                  <a:pt x="1037195" y="55254"/>
                  <a:pt x="1021937" y="55254"/>
                </a:cubicBezTo>
                <a:cubicBezTo>
                  <a:pt x="1006679" y="55254"/>
                  <a:pt x="994310" y="42885"/>
                  <a:pt x="994310" y="27627"/>
                </a:cubicBezTo>
                <a:cubicBezTo>
                  <a:pt x="994310" y="12369"/>
                  <a:pt x="1006679" y="0"/>
                  <a:pt x="1021937" y="0"/>
                </a:cubicBezTo>
                <a:close/>
                <a:moveTo>
                  <a:pt x="911458" y="0"/>
                </a:moveTo>
                <a:cubicBezTo>
                  <a:pt x="926716" y="0"/>
                  <a:pt x="939085" y="12369"/>
                  <a:pt x="939085" y="27627"/>
                </a:cubicBezTo>
                <a:cubicBezTo>
                  <a:pt x="939085" y="42885"/>
                  <a:pt x="926716" y="55254"/>
                  <a:pt x="911458" y="55254"/>
                </a:cubicBezTo>
                <a:cubicBezTo>
                  <a:pt x="896200" y="55254"/>
                  <a:pt x="883831" y="42885"/>
                  <a:pt x="883831" y="27627"/>
                </a:cubicBezTo>
                <a:cubicBezTo>
                  <a:pt x="883831" y="12369"/>
                  <a:pt x="896200" y="0"/>
                  <a:pt x="911458" y="0"/>
                </a:cubicBezTo>
                <a:close/>
                <a:moveTo>
                  <a:pt x="800979" y="0"/>
                </a:moveTo>
                <a:cubicBezTo>
                  <a:pt x="816237" y="0"/>
                  <a:pt x="828606" y="12369"/>
                  <a:pt x="828606" y="27627"/>
                </a:cubicBezTo>
                <a:cubicBezTo>
                  <a:pt x="828606" y="42885"/>
                  <a:pt x="816237" y="55254"/>
                  <a:pt x="800979" y="55254"/>
                </a:cubicBezTo>
                <a:cubicBezTo>
                  <a:pt x="785721" y="55254"/>
                  <a:pt x="773352" y="42885"/>
                  <a:pt x="773352" y="27627"/>
                </a:cubicBezTo>
                <a:cubicBezTo>
                  <a:pt x="773352" y="12369"/>
                  <a:pt x="785721" y="0"/>
                  <a:pt x="800979" y="0"/>
                </a:cubicBezTo>
                <a:close/>
                <a:moveTo>
                  <a:pt x="690500" y="0"/>
                </a:moveTo>
                <a:cubicBezTo>
                  <a:pt x="705758" y="0"/>
                  <a:pt x="718127" y="12369"/>
                  <a:pt x="718127" y="27627"/>
                </a:cubicBezTo>
                <a:cubicBezTo>
                  <a:pt x="718127" y="42885"/>
                  <a:pt x="705758" y="55254"/>
                  <a:pt x="690500" y="55254"/>
                </a:cubicBezTo>
                <a:cubicBezTo>
                  <a:pt x="675242" y="55254"/>
                  <a:pt x="662873" y="42885"/>
                  <a:pt x="662873" y="27627"/>
                </a:cubicBezTo>
                <a:cubicBezTo>
                  <a:pt x="662873" y="12369"/>
                  <a:pt x="675242" y="0"/>
                  <a:pt x="690500" y="0"/>
                </a:cubicBezTo>
                <a:close/>
                <a:moveTo>
                  <a:pt x="580021" y="0"/>
                </a:moveTo>
                <a:cubicBezTo>
                  <a:pt x="595279" y="0"/>
                  <a:pt x="607648" y="12369"/>
                  <a:pt x="607648" y="27627"/>
                </a:cubicBezTo>
                <a:cubicBezTo>
                  <a:pt x="607648" y="42885"/>
                  <a:pt x="595279" y="55254"/>
                  <a:pt x="580021" y="55254"/>
                </a:cubicBezTo>
                <a:cubicBezTo>
                  <a:pt x="564763" y="55254"/>
                  <a:pt x="552394" y="42885"/>
                  <a:pt x="552394" y="27627"/>
                </a:cubicBezTo>
                <a:cubicBezTo>
                  <a:pt x="552394" y="12369"/>
                  <a:pt x="564763" y="0"/>
                  <a:pt x="580021" y="0"/>
                </a:cubicBezTo>
                <a:close/>
                <a:moveTo>
                  <a:pt x="469543" y="0"/>
                </a:moveTo>
                <a:cubicBezTo>
                  <a:pt x="484801" y="0"/>
                  <a:pt x="497170" y="12369"/>
                  <a:pt x="497170" y="27627"/>
                </a:cubicBezTo>
                <a:cubicBezTo>
                  <a:pt x="497170" y="42885"/>
                  <a:pt x="484801" y="55254"/>
                  <a:pt x="469543" y="55254"/>
                </a:cubicBezTo>
                <a:cubicBezTo>
                  <a:pt x="454285" y="55254"/>
                  <a:pt x="441916" y="42885"/>
                  <a:pt x="441916" y="27627"/>
                </a:cubicBezTo>
                <a:cubicBezTo>
                  <a:pt x="441916" y="12369"/>
                  <a:pt x="454285" y="0"/>
                  <a:pt x="469543" y="0"/>
                </a:cubicBezTo>
                <a:close/>
                <a:moveTo>
                  <a:pt x="359064" y="0"/>
                </a:moveTo>
                <a:cubicBezTo>
                  <a:pt x="374322" y="0"/>
                  <a:pt x="386691" y="12369"/>
                  <a:pt x="386691" y="27627"/>
                </a:cubicBezTo>
                <a:cubicBezTo>
                  <a:pt x="386691" y="42885"/>
                  <a:pt x="374322" y="55254"/>
                  <a:pt x="359064" y="55254"/>
                </a:cubicBezTo>
                <a:cubicBezTo>
                  <a:pt x="343806" y="55254"/>
                  <a:pt x="331437" y="42885"/>
                  <a:pt x="331437" y="27627"/>
                </a:cubicBezTo>
                <a:cubicBezTo>
                  <a:pt x="331437" y="12369"/>
                  <a:pt x="343806" y="0"/>
                  <a:pt x="359064" y="0"/>
                </a:cubicBezTo>
                <a:close/>
                <a:moveTo>
                  <a:pt x="248585" y="0"/>
                </a:moveTo>
                <a:cubicBezTo>
                  <a:pt x="263843" y="0"/>
                  <a:pt x="276212" y="12369"/>
                  <a:pt x="276212" y="27627"/>
                </a:cubicBezTo>
                <a:cubicBezTo>
                  <a:pt x="276212" y="42885"/>
                  <a:pt x="263843" y="55254"/>
                  <a:pt x="248585" y="55254"/>
                </a:cubicBezTo>
                <a:cubicBezTo>
                  <a:pt x="233327" y="55254"/>
                  <a:pt x="220958" y="42885"/>
                  <a:pt x="220958" y="27627"/>
                </a:cubicBezTo>
                <a:cubicBezTo>
                  <a:pt x="220958" y="12369"/>
                  <a:pt x="233327" y="0"/>
                  <a:pt x="248585" y="0"/>
                </a:cubicBezTo>
                <a:close/>
                <a:moveTo>
                  <a:pt x="138106" y="0"/>
                </a:moveTo>
                <a:cubicBezTo>
                  <a:pt x="153364" y="0"/>
                  <a:pt x="165733" y="12369"/>
                  <a:pt x="165733" y="27627"/>
                </a:cubicBezTo>
                <a:cubicBezTo>
                  <a:pt x="165733" y="42885"/>
                  <a:pt x="153364" y="55254"/>
                  <a:pt x="138106" y="55254"/>
                </a:cubicBezTo>
                <a:cubicBezTo>
                  <a:pt x="122848" y="55254"/>
                  <a:pt x="110479" y="42885"/>
                  <a:pt x="110479" y="27627"/>
                </a:cubicBezTo>
                <a:cubicBezTo>
                  <a:pt x="110479" y="12369"/>
                  <a:pt x="122848" y="0"/>
                  <a:pt x="138106" y="0"/>
                </a:cubicBezTo>
                <a:close/>
                <a:moveTo>
                  <a:pt x="27627" y="0"/>
                </a:moveTo>
                <a:cubicBezTo>
                  <a:pt x="42885" y="0"/>
                  <a:pt x="55254" y="12369"/>
                  <a:pt x="55254" y="27627"/>
                </a:cubicBezTo>
                <a:cubicBezTo>
                  <a:pt x="55254" y="42885"/>
                  <a:pt x="42885" y="55254"/>
                  <a:pt x="27627" y="55254"/>
                </a:cubicBezTo>
                <a:cubicBezTo>
                  <a:pt x="12369" y="55254"/>
                  <a:pt x="0" y="42885"/>
                  <a:pt x="0" y="27627"/>
                </a:cubicBezTo>
                <a:cubicBezTo>
                  <a:pt x="0" y="12369"/>
                  <a:pt x="12369" y="0"/>
                  <a:pt x="27627" y="0"/>
                </a:cubicBezTo>
                <a:close/>
              </a:path>
            </a:pathLst>
          </a:custGeom>
          <a:gradFill>
            <a:gsLst>
              <a:gs pos="0">
                <a:schemeClr val="accent1"/>
              </a:gs>
              <a:gs pos="100000">
                <a:schemeClr val="bg1">
                  <a:alpha val="0"/>
                </a:schemeClr>
              </a:gs>
            </a:gsLst>
            <a:lin ang="0" scaled="0"/>
          </a:gradFill>
          <a:ln w="1905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a:off x="6223000" y="1716789"/>
            <a:ext cx="882650" cy="485052"/>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l"/>
            <a:endParaRPr kumimoji="1" lang="zh-CN" altLang="en-US"/>
          </a:p>
        </p:txBody>
      </p:sp>
      <p:sp>
        <p:nvSpPr>
          <p:cNvPr id="14" name="标题 1"/>
          <p:cNvSpPr txBox="1"/>
          <p:nvPr/>
        </p:nvSpPr>
        <p:spPr>
          <a:xfrm>
            <a:off x="6495692" y="1790926"/>
            <a:ext cx="337267" cy="336778"/>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Lst>
            <a:ahLst/>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solidFill>
            <a:schemeClr val="bg1"/>
          </a:solidFill>
          <a:ln w="1905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4605299" y="2231056"/>
            <a:ext cx="609685" cy="465442"/>
          </a:xfrm>
          <a:custGeom>
            <a:avLst/>
            <a:gdLst>
              <a:gd name="T0" fmla="*/ 311 w 475"/>
              <a:gd name="T1" fmla="*/ 217 h 363"/>
              <a:gd name="T2" fmla="*/ 229 w 475"/>
              <a:gd name="T3" fmla="*/ 255 h 363"/>
              <a:gd name="T4" fmla="*/ 232 w 475"/>
              <a:gd name="T5" fmla="*/ 313 h 363"/>
              <a:gd name="T6" fmla="*/ 154 w 475"/>
              <a:gd name="T7" fmla="*/ 363 h 363"/>
              <a:gd name="T8" fmla="*/ 147 w 475"/>
              <a:gd name="T9" fmla="*/ 233 h 363"/>
              <a:gd name="T10" fmla="*/ 31 w 475"/>
              <a:gd name="T11" fmla="*/ 174 h 363"/>
              <a:gd name="T12" fmla="*/ 109 w 475"/>
              <a:gd name="T13" fmla="*/ 123 h 363"/>
              <a:gd name="T14" fmla="*/ 161 w 475"/>
              <a:gd name="T15" fmla="*/ 150 h 363"/>
              <a:gd name="T16" fmla="*/ 229 w 475"/>
              <a:gd name="T17" fmla="*/ 90 h 363"/>
              <a:gd name="T18" fmla="*/ 453 w 475"/>
              <a:gd name="T19" fmla="*/ 35 h 363"/>
              <a:gd name="T20" fmla="*/ 311 w 475"/>
              <a:gd name="T21" fmla="*/ 217 h 363"/>
              <a:gd name="T22" fmla="*/ 126 w 475"/>
              <a:gd name="T23" fmla="*/ 283 h 363"/>
              <a:gd name="T24" fmla="*/ 67 w 475"/>
              <a:gd name="T25" fmla="*/ 287 h 363"/>
              <a:gd name="T26" fmla="*/ 95 w 475"/>
              <a:gd name="T27" fmla="*/ 235 h 363"/>
              <a:gd name="T28" fmla="*/ 108 w 475"/>
              <a:gd name="T29" fmla="*/ 231 h 363"/>
              <a:gd name="T30" fmla="*/ 55 w 475"/>
              <a:gd name="T31" fmla="*/ 233 h 363"/>
              <a:gd name="T32" fmla="*/ 0 w 475"/>
              <a:gd name="T33" fmla="*/ 331 h 363"/>
              <a:gd name="T34" fmla="*/ 112 w 475"/>
              <a:gd name="T35" fmla="*/ 320 h 363"/>
              <a:gd name="T36" fmla="*/ 136 w 475"/>
              <a:gd name="T37" fmla="*/ 273 h 363"/>
              <a:gd name="T38" fmla="*/ 126 w 475"/>
              <a:gd name="T39" fmla="*/ 283 h 363"/>
            </a:gdLst>
            <a:ahLst/>
            <a:cxnLst/>
            <a:rect l="0" t="0" r="r" b="b"/>
            <a:pathLst>
              <a:path w="475" h="363">
                <a:moveTo>
                  <a:pt x="311" y="217"/>
                </a:moveTo>
                <a:cubicBezTo>
                  <a:pt x="279" y="238"/>
                  <a:pt x="252" y="249"/>
                  <a:pt x="229" y="255"/>
                </a:cubicBezTo>
                <a:lnTo>
                  <a:pt x="232" y="313"/>
                </a:lnTo>
                <a:lnTo>
                  <a:pt x="154" y="363"/>
                </a:lnTo>
                <a:lnTo>
                  <a:pt x="147" y="233"/>
                </a:lnTo>
                <a:lnTo>
                  <a:pt x="31" y="174"/>
                </a:lnTo>
                <a:lnTo>
                  <a:pt x="109" y="123"/>
                </a:lnTo>
                <a:lnTo>
                  <a:pt x="161" y="150"/>
                </a:lnTo>
                <a:cubicBezTo>
                  <a:pt x="175" y="131"/>
                  <a:pt x="197" y="111"/>
                  <a:pt x="229" y="90"/>
                </a:cubicBezTo>
                <a:cubicBezTo>
                  <a:pt x="312" y="36"/>
                  <a:pt x="430" y="0"/>
                  <a:pt x="453" y="35"/>
                </a:cubicBezTo>
                <a:cubicBezTo>
                  <a:pt x="475" y="70"/>
                  <a:pt x="394" y="163"/>
                  <a:pt x="311" y="217"/>
                </a:cubicBezTo>
                <a:close/>
                <a:moveTo>
                  <a:pt x="126" y="283"/>
                </a:moveTo>
                <a:cubicBezTo>
                  <a:pt x="114" y="291"/>
                  <a:pt x="67" y="287"/>
                  <a:pt x="67" y="287"/>
                </a:cubicBezTo>
                <a:cubicBezTo>
                  <a:pt x="67" y="287"/>
                  <a:pt x="82" y="243"/>
                  <a:pt x="95" y="235"/>
                </a:cubicBezTo>
                <a:cubicBezTo>
                  <a:pt x="99" y="232"/>
                  <a:pt x="104" y="231"/>
                  <a:pt x="108" y="231"/>
                </a:cubicBezTo>
                <a:cubicBezTo>
                  <a:pt x="92" y="222"/>
                  <a:pt x="72" y="222"/>
                  <a:pt x="55" y="233"/>
                </a:cubicBezTo>
                <a:cubicBezTo>
                  <a:pt x="31" y="248"/>
                  <a:pt x="0" y="331"/>
                  <a:pt x="0" y="331"/>
                </a:cubicBezTo>
                <a:cubicBezTo>
                  <a:pt x="0" y="331"/>
                  <a:pt x="88" y="336"/>
                  <a:pt x="112" y="320"/>
                </a:cubicBezTo>
                <a:cubicBezTo>
                  <a:pt x="128" y="309"/>
                  <a:pt x="137" y="291"/>
                  <a:pt x="136" y="273"/>
                </a:cubicBezTo>
                <a:cubicBezTo>
                  <a:pt x="133" y="277"/>
                  <a:pt x="130" y="280"/>
                  <a:pt x="126" y="283"/>
                </a:cubicBezTo>
                <a:close/>
              </a:path>
            </a:pathLst>
          </a:custGeom>
          <a:solidFill>
            <a:schemeClr val="tx1">
              <a:lumMod val="65000"/>
              <a:lumOff val="35000"/>
            </a:schemeClr>
          </a:solidFill>
          <a:ln w="1905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rot="2468232">
            <a:off x="-303982" y="6443971"/>
            <a:ext cx="1061372" cy="525869"/>
          </a:xfrm>
          <a:custGeom>
            <a:avLst/>
            <a:gdLst>
              <a:gd name="connsiteX0" fmla="*/ 0 w 1061372"/>
              <a:gd name="connsiteY0" fmla="*/ 0 h 525869"/>
              <a:gd name="connsiteX1" fmla="*/ 1061372 w 1061372"/>
              <a:gd name="connsiteY1" fmla="*/ 0 h 525869"/>
              <a:gd name="connsiteX2" fmla="*/ 459346 w 1061372"/>
              <a:gd name="connsiteY2" fmla="*/ 525869 h 525869"/>
            </a:gdLst>
            <a:ahLst/>
            <a:cxnLst/>
            <a:rect l="l" t="t" r="r" b="b"/>
            <a:pathLst>
              <a:path w="1061372" h="525869">
                <a:moveTo>
                  <a:pt x="0" y="0"/>
                </a:moveTo>
                <a:lnTo>
                  <a:pt x="1061372" y="0"/>
                </a:lnTo>
                <a:lnTo>
                  <a:pt x="459346" y="525869"/>
                </a:lnTo>
                <a:close/>
              </a:path>
            </a:pathLst>
          </a:custGeom>
          <a:gradFill>
            <a:gsLst>
              <a:gs pos="0">
                <a:schemeClr val="accent1">
                  <a:lumMod val="60000"/>
                  <a:lumOff val="40000"/>
                </a:schemeClr>
              </a:gs>
              <a:gs pos="100000">
                <a:schemeClr val="accent1"/>
              </a:gs>
            </a:gsLst>
            <a:lin ang="13500000" scaled="0"/>
          </a:gradFill>
          <a:ln w="19050" cap="sq">
            <a:noFill/>
            <a:miter/>
          </a:ln>
        </p:spPr>
        <p:txBody>
          <a:bodyPr vert="horz" wrap="square" lIns="91440" tIns="45720" rIns="91440" bIns="45720" rtlCol="0" anchor="ctr"/>
          <a:lstStyle/>
          <a:p>
            <a:pPr algn="ctr"/>
            <a:endParaRPr kumimoji="1" lang="zh-CN" altLang="en-US"/>
          </a:p>
        </p:txBody>
      </p:sp>
      <p:sp>
        <p:nvSpPr>
          <p:cNvPr id="17" name="标题 1"/>
          <p:cNvSpPr txBox="1"/>
          <p:nvPr/>
        </p:nvSpPr>
        <p:spPr>
          <a:xfrm>
            <a:off x="929254" y="640213"/>
            <a:ext cx="609685" cy="589817"/>
          </a:xfrm>
          <a:custGeom>
            <a:avLst/>
            <a:gdLst>
              <a:gd name="connsiteX0" fmla="*/ 22841 w 608485"/>
              <a:gd name="connsiteY0" fmla="*/ 281344 h 588657"/>
              <a:gd name="connsiteX1" fmla="*/ 91192 w 608485"/>
              <a:gd name="connsiteY1" fmla="*/ 281344 h 588657"/>
              <a:gd name="connsiteX2" fmla="*/ 114034 w 608485"/>
              <a:gd name="connsiteY2" fmla="*/ 304160 h 588657"/>
              <a:gd name="connsiteX3" fmla="*/ 114034 w 608485"/>
              <a:gd name="connsiteY3" fmla="*/ 565842 h 588657"/>
              <a:gd name="connsiteX4" fmla="*/ 91192 w 608485"/>
              <a:gd name="connsiteY4" fmla="*/ 588657 h 588657"/>
              <a:gd name="connsiteX5" fmla="*/ 22841 w 608485"/>
              <a:gd name="connsiteY5" fmla="*/ 588657 h 588657"/>
              <a:gd name="connsiteX6" fmla="*/ 0 w 608485"/>
              <a:gd name="connsiteY6" fmla="*/ 565842 h 588657"/>
              <a:gd name="connsiteX7" fmla="*/ 0 w 608485"/>
              <a:gd name="connsiteY7" fmla="*/ 304160 h 588657"/>
              <a:gd name="connsiteX8" fmla="*/ 22841 w 608485"/>
              <a:gd name="connsiteY8" fmla="*/ 281344 h 588657"/>
              <a:gd name="connsiteX9" fmla="*/ 187555 w 608485"/>
              <a:gd name="connsiteY9" fmla="*/ 183258 h 588657"/>
              <a:gd name="connsiteX10" fmla="*/ 255948 w 608485"/>
              <a:gd name="connsiteY10" fmla="*/ 183258 h 588657"/>
              <a:gd name="connsiteX11" fmla="*/ 278804 w 608485"/>
              <a:gd name="connsiteY11" fmla="*/ 205983 h 588657"/>
              <a:gd name="connsiteX12" fmla="*/ 278804 w 608485"/>
              <a:gd name="connsiteY12" fmla="*/ 565845 h 588657"/>
              <a:gd name="connsiteX13" fmla="*/ 255948 w 608485"/>
              <a:gd name="connsiteY13" fmla="*/ 588657 h 588657"/>
              <a:gd name="connsiteX14" fmla="*/ 187555 w 608485"/>
              <a:gd name="connsiteY14" fmla="*/ 588657 h 588657"/>
              <a:gd name="connsiteX15" fmla="*/ 164700 w 608485"/>
              <a:gd name="connsiteY15" fmla="*/ 565845 h 588657"/>
              <a:gd name="connsiteX16" fmla="*/ 164700 w 608485"/>
              <a:gd name="connsiteY16" fmla="*/ 205983 h 588657"/>
              <a:gd name="connsiteX17" fmla="*/ 187555 w 608485"/>
              <a:gd name="connsiteY17" fmla="*/ 183258 h 588657"/>
              <a:gd name="connsiteX18" fmla="*/ 352311 w 608485"/>
              <a:gd name="connsiteY18" fmla="*/ 85102 h 588657"/>
              <a:gd name="connsiteX19" fmla="*/ 420662 w 608485"/>
              <a:gd name="connsiteY19" fmla="*/ 85102 h 588657"/>
              <a:gd name="connsiteX20" fmla="*/ 443504 w 608485"/>
              <a:gd name="connsiteY20" fmla="*/ 107829 h 588657"/>
              <a:gd name="connsiteX21" fmla="*/ 443504 w 608485"/>
              <a:gd name="connsiteY21" fmla="*/ 565843 h 588657"/>
              <a:gd name="connsiteX22" fmla="*/ 420662 w 608485"/>
              <a:gd name="connsiteY22" fmla="*/ 588657 h 588657"/>
              <a:gd name="connsiteX23" fmla="*/ 352311 w 608485"/>
              <a:gd name="connsiteY23" fmla="*/ 588657 h 588657"/>
              <a:gd name="connsiteX24" fmla="*/ 329470 w 608485"/>
              <a:gd name="connsiteY24" fmla="*/ 565843 h 588657"/>
              <a:gd name="connsiteX25" fmla="*/ 329470 w 608485"/>
              <a:gd name="connsiteY25" fmla="*/ 107829 h 588657"/>
              <a:gd name="connsiteX26" fmla="*/ 352311 w 608485"/>
              <a:gd name="connsiteY26" fmla="*/ 85102 h 588657"/>
              <a:gd name="connsiteX27" fmla="*/ 517293 w 608485"/>
              <a:gd name="connsiteY27" fmla="*/ 0 h 588657"/>
              <a:gd name="connsiteX28" fmla="*/ 585644 w 608485"/>
              <a:gd name="connsiteY28" fmla="*/ 0 h 588657"/>
              <a:gd name="connsiteX29" fmla="*/ 608485 w 608485"/>
              <a:gd name="connsiteY29" fmla="*/ 22728 h 588657"/>
              <a:gd name="connsiteX30" fmla="*/ 608485 w 608485"/>
              <a:gd name="connsiteY30" fmla="*/ 565842 h 588657"/>
              <a:gd name="connsiteX31" fmla="*/ 585644 w 608485"/>
              <a:gd name="connsiteY31" fmla="*/ 588657 h 588657"/>
              <a:gd name="connsiteX32" fmla="*/ 517293 w 608485"/>
              <a:gd name="connsiteY32" fmla="*/ 588657 h 588657"/>
              <a:gd name="connsiteX33" fmla="*/ 494451 w 608485"/>
              <a:gd name="connsiteY33" fmla="*/ 565842 h 588657"/>
              <a:gd name="connsiteX34" fmla="*/ 494451 w 608485"/>
              <a:gd name="connsiteY34" fmla="*/ 22728 h 588657"/>
              <a:gd name="connsiteX35" fmla="*/ 517293 w 608485"/>
              <a:gd name="connsiteY35" fmla="*/ 0 h 588657"/>
            </a:gdLst>
            <a:ahLst/>
            <a:cxnLst/>
            <a:rect l="l" t="t" r="r" b="b"/>
            <a:pathLst>
              <a:path w="608485" h="588657">
                <a:moveTo>
                  <a:pt x="22841" y="281344"/>
                </a:moveTo>
                <a:lnTo>
                  <a:pt x="91192" y="281344"/>
                </a:lnTo>
                <a:cubicBezTo>
                  <a:pt x="103746" y="281344"/>
                  <a:pt x="114034" y="291533"/>
                  <a:pt x="114034" y="304160"/>
                </a:cubicBezTo>
                <a:lnTo>
                  <a:pt x="114034" y="565842"/>
                </a:lnTo>
                <a:cubicBezTo>
                  <a:pt x="114034" y="578468"/>
                  <a:pt x="103746" y="588657"/>
                  <a:pt x="91192" y="588657"/>
                </a:cubicBezTo>
                <a:lnTo>
                  <a:pt x="22841" y="588657"/>
                </a:lnTo>
                <a:cubicBezTo>
                  <a:pt x="10200" y="588657"/>
                  <a:pt x="0" y="578468"/>
                  <a:pt x="0" y="565842"/>
                </a:cubicBezTo>
                <a:lnTo>
                  <a:pt x="0" y="304160"/>
                </a:lnTo>
                <a:cubicBezTo>
                  <a:pt x="0" y="291533"/>
                  <a:pt x="10200" y="281344"/>
                  <a:pt x="22841" y="281344"/>
                </a:cubicBezTo>
                <a:close/>
                <a:moveTo>
                  <a:pt x="187555" y="183258"/>
                </a:moveTo>
                <a:lnTo>
                  <a:pt x="255948" y="183258"/>
                </a:lnTo>
                <a:cubicBezTo>
                  <a:pt x="268597" y="183258"/>
                  <a:pt x="278804" y="193445"/>
                  <a:pt x="278804" y="205983"/>
                </a:cubicBezTo>
                <a:lnTo>
                  <a:pt x="278804" y="565845"/>
                </a:lnTo>
                <a:cubicBezTo>
                  <a:pt x="278804" y="578470"/>
                  <a:pt x="268597" y="588657"/>
                  <a:pt x="255948" y="588657"/>
                </a:cubicBezTo>
                <a:lnTo>
                  <a:pt x="187555" y="588657"/>
                </a:lnTo>
                <a:cubicBezTo>
                  <a:pt x="174906" y="588657"/>
                  <a:pt x="164700" y="578470"/>
                  <a:pt x="164700" y="565845"/>
                </a:cubicBezTo>
                <a:lnTo>
                  <a:pt x="164700" y="205983"/>
                </a:lnTo>
                <a:cubicBezTo>
                  <a:pt x="164700" y="193445"/>
                  <a:pt x="174906" y="183258"/>
                  <a:pt x="187555" y="183258"/>
                </a:cubicBezTo>
                <a:close/>
                <a:moveTo>
                  <a:pt x="352311" y="85102"/>
                </a:moveTo>
                <a:lnTo>
                  <a:pt x="420662" y="85102"/>
                </a:lnTo>
                <a:cubicBezTo>
                  <a:pt x="433303" y="85102"/>
                  <a:pt x="443504" y="95290"/>
                  <a:pt x="443504" y="107829"/>
                </a:cubicBezTo>
                <a:lnTo>
                  <a:pt x="443504" y="565843"/>
                </a:lnTo>
                <a:cubicBezTo>
                  <a:pt x="443504" y="578469"/>
                  <a:pt x="433303" y="588657"/>
                  <a:pt x="420662" y="588657"/>
                </a:cubicBezTo>
                <a:lnTo>
                  <a:pt x="352311" y="588657"/>
                </a:lnTo>
                <a:cubicBezTo>
                  <a:pt x="339670" y="588657"/>
                  <a:pt x="329470" y="578469"/>
                  <a:pt x="329470" y="565843"/>
                </a:cubicBezTo>
                <a:lnTo>
                  <a:pt x="329470" y="107829"/>
                </a:lnTo>
                <a:cubicBezTo>
                  <a:pt x="329470" y="95290"/>
                  <a:pt x="339670" y="85102"/>
                  <a:pt x="352311" y="85102"/>
                </a:cubicBezTo>
                <a:close/>
                <a:moveTo>
                  <a:pt x="517293" y="0"/>
                </a:moveTo>
                <a:lnTo>
                  <a:pt x="585644" y="0"/>
                </a:lnTo>
                <a:cubicBezTo>
                  <a:pt x="598198" y="0"/>
                  <a:pt x="608485" y="10188"/>
                  <a:pt x="608485" y="22728"/>
                </a:cubicBezTo>
                <a:lnTo>
                  <a:pt x="608485" y="565842"/>
                </a:lnTo>
                <a:cubicBezTo>
                  <a:pt x="608485" y="578469"/>
                  <a:pt x="598198" y="588657"/>
                  <a:pt x="585644" y="588657"/>
                </a:cubicBezTo>
                <a:lnTo>
                  <a:pt x="517293" y="588657"/>
                </a:lnTo>
                <a:cubicBezTo>
                  <a:pt x="504652" y="588657"/>
                  <a:pt x="494451" y="578469"/>
                  <a:pt x="494451" y="565842"/>
                </a:cubicBezTo>
                <a:lnTo>
                  <a:pt x="494451" y="22728"/>
                </a:lnTo>
                <a:cubicBezTo>
                  <a:pt x="494451" y="10188"/>
                  <a:pt x="504652" y="0"/>
                  <a:pt x="517293" y="0"/>
                </a:cubicBezTo>
                <a:close/>
              </a:path>
            </a:pathLst>
          </a:custGeom>
          <a:solidFill>
            <a:schemeClr val="accent1"/>
          </a:solidFill>
          <a:ln w="19050" cap="sq">
            <a:noFill/>
            <a:miter/>
          </a:ln>
        </p:spPr>
        <p:txBody>
          <a:bodyPr vert="horz" wrap="square" lIns="91440" tIns="45720" rIns="91440" bIns="45720" rtlCol="0" anchor="ctr"/>
          <a:lstStyle/>
          <a:p>
            <a:pPr algn="ctr"/>
            <a:endParaRPr kumimoji="1" lang="zh-CN" altLang="en-US"/>
          </a:p>
        </p:txBody>
      </p:sp>
      <p:sp>
        <p:nvSpPr>
          <p:cNvPr id="18" name="标题 1"/>
          <p:cNvSpPr txBox="1"/>
          <p:nvPr/>
        </p:nvSpPr>
        <p:spPr>
          <a:xfrm>
            <a:off x="4325054" y="4792362"/>
            <a:ext cx="274940" cy="274940"/>
          </a:xfrm>
          <a:prstGeom prst="ellipse">
            <a:avLst/>
          </a:prstGeom>
          <a:gradFill>
            <a:gsLst>
              <a:gs pos="0">
                <a:schemeClr val="accent1">
                  <a:lumMod val="60000"/>
                  <a:lumOff val="40000"/>
                </a:schemeClr>
              </a:gs>
              <a:gs pos="100000">
                <a:schemeClr val="accent1"/>
              </a:gs>
            </a:gsLst>
            <a:lin ang="13500000" scaled="0"/>
          </a:gradFill>
          <a:ln w="19050" cap="sq">
            <a:noFill/>
            <a:miter/>
          </a:ln>
        </p:spPr>
        <p:txBody>
          <a:bodyPr vert="horz" wrap="square" lIns="91440" tIns="45720" rIns="91440" bIns="45720" rtlCol="0" anchor="ctr"/>
          <a:lstStyle/>
          <a:p>
            <a:pPr algn="ctr"/>
            <a:endParaRPr kumimoji="1" lang="zh-CN" altLang="en-US"/>
          </a:p>
        </p:txBody>
      </p:sp>
      <p:sp>
        <p:nvSpPr>
          <p:cNvPr id="20" name="标题 1"/>
          <p:cNvSpPr txBox="1"/>
          <p:nvPr/>
        </p:nvSpPr>
        <p:spPr>
          <a:xfrm>
            <a:off x="967954" y="5320957"/>
            <a:ext cx="1278279" cy="261610"/>
          </a:xfrm>
          <a:prstGeom prst="rect">
            <a:avLst/>
          </a:prstGeom>
          <a:noFill/>
          <a:ln>
            <a:noFill/>
          </a:ln>
        </p:spPr>
        <p:txBody>
          <a:bodyPr vert="horz" wrap="square" lIns="91440" tIns="45720" rIns="91440" bIns="45720" rtlCol="0" anchor="t"/>
          <a:lstStyle/>
          <a:p>
            <a:pPr algn="ctr"/>
            <a:r>
              <a:rPr kumimoji="1" lang="en-US" altLang="zh-CN" sz="1100" dirty="0">
                <a:ln w="12700">
                  <a:noFill/>
                </a:ln>
                <a:solidFill>
                  <a:srgbClr val="FFFFFF">
                    <a:alpha val="100000"/>
                  </a:srgbClr>
                </a:solidFill>
                <a:latin typeface="OPPOSans M"/>
                <a:ea typeface="OPPOSans M"/>
                <a:cs typeface="OPPOSans M"/>
              </a:rPr>
              <a:t>20X5X-2-20</a:t>
            </a:r>
            <a:endParaRPr kumimoji="1" lang="zh-CN" altLang="en-US" dirty="0"/>
          </a:p>
        </p:txBody>
      </p:sp>
      <p:sp>
        <p:nvSpPr>
          <p:cNvPr id="21" name="标题 1"/>
          <p:cNvSpPr txBox="1"/>
          <p:nvPr/>
        </p:nvSpPr>
        <p:spPr>
          <a:xfrm>
            <a:off x="800734" y="2243517"/>
            <a:ext cx="5566965" cy="2300182"/>
          </a:xfrm>
          <a:prstGeom prst="rect">
            <a:avLst/>
          </a:prstGeom>
          <a:noFill/>
          <a:ln>
            <a:noFill/>
          </a:ln>
        </p:spPr>
        <p:txBody>
          <a:bodyPr vert="horz" wrap="square" lIns="91440" tIns="45720" rIns="91440" bIns="45720" rtlCol="0" anchor="ctr"/>
          <a:lstStyle/>
          <a:p>
            <a:pPr algn="l"/>
            <a:r>
              <a:rPr kumimoji="1" lang="en-US" altLang="zh-CN" sz="3600">
                <a:ln w="12700">
                  <a:noFill/>
                </a:ln>
                <a:solidFill>
                  <a:srgbClr val="F84D4D">
                    <a:alpha val="100000"/>
                  </a:srgbClr>
                </a:solidFill>
                <a:latin typeface="SourceHanSerifJP-Bold"/>
                <a:ea typeface="SourceHanSerifJP-Bold"/>
                <a:cs typeface="SourceHanSerifJP-Bold"/>
              </a:rPr>
              <a:t>Thanks for your attention</a:t>
            </a:r>
            <a:endParaRPr kumimoji="1"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20246349">
            <a:off x="-45371" y="6243250"/>
            <a:ext cx="932190" cy="825147"/>
          </a:xfrm>
          <a:custGeom>
            <a:avLst/>
            <a:gdLst>
              <a:gd name="connsiteX0" fmla="*/ 753416 w 932190"/>
              <a:gd name="connsiteY0" fmla="*/ 23003 h 825147"/>
              <a:gd name="connsiteX1" fmla="*/ 932190 w 932190"/>
              <a:gd name="connsiteY1" fmla="*/ 292711 h 825147"/>
              <a:gd name="connsiteX2" fmla="*/ 932190 w 932190"/>
              <a:gd name="connsiteY2" fmla="*/ 825147 h 825147"/>
              <a:gd name="connsiteX3" fmla="*/ 0 w 932190"/>
              <a:gd name="connsiteY3" fmla="*/ 437861 h 825147"/>
              <a:gd name="connsiteX4" fmla="*/ 181913 w 932190"/>
              <a:gd name="connsiteY4" fmla="*/ 0 h 825147"/>
              <a:gd name="connsiteX5" fmla="*/ 639479 w 932190"/>
              <a:gd name="connsiteY5" fmla="*/ 0 h 825147"/>
              <a:gd name="connsiteX6" fmla="*/ 753416 w 932190"/>
              <a:gd name="connsiteY6" fmla="*/ 23003 h 825147"/>
            </a:gdLst>
            <a:ahLst/>
            <a:cxnLst/>
            <a:rect l="l" t="t" r="r" b="b"/>
            <a:pathLst>
              <a:path w="932190" h="825147">
                <a:moveTo>
                  <a:pt x="753416" y="23003"/>
                </a:moveTo>
                <a:cubicBezTo>
                  <a:pt x="858474" y="67439"/>
                  <a:pt x="932190" y="171466"/>
                  <a:pt x="932190" y="292711"/>
                </a:cubicBezTo>
                <a:lnTo>
                  <a:pt x="932190" y="825147"/>
                </a:lnTo>
                <a:lnTo>
                  <a:pt x="0" y="437861"/>
                </a:lnTo>
                <a:lnTo>
                  <a:pt x="181913" y="0"/>
                </a:lnTo>
                <a:lnTo>
                  <a:pt x="639479" y="0"/>
                </a:lnTo>
                <a:cubicBezTo>
                  <a:pt x="679894" y="0"/>
                  <a:pt x="718396" y="8191"/>
                  <a:pt x="753416" y="23003"/>
                </a:cubicBezTo>
                <a:close/>
              </a:path>
            </a:pathLst>
          </a:custGeom>
          <a:gradFill>
            <a:gsLst>
              <a:gs pos="0">
                <a:schemeClr val="accent1">
                  <a:lumMod val="60000"/>
                  <a:lumOff val="40000"/>
                </a:schemeClr>
              </a:gs>
              <a:gs pos="100000">
                <a:schemeClr val="accent1"/>
              </a:gs>
            </a:gsLst>
            <a:lin ang="18900000" scaled="0"/>
          </a:gradFill>
          <a:ln w="1905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18873197">
            <a:off x="10600017" y="6034102"/>
            <a:ext cx="1064420" cy="1414162"/>
          </a:xfrm>
          <a:custGeom>
            <a:avLst/>
            <a:gdLst>
              <a:gd name="connsiteX0" fmla="*/ 901631 w 1064420"/>
              <a:gd name="connsiteY0" fmla="*/ 162789 h 1414162"/>
              <a:gd name="connsiteX1" fmla="*/ 1064420 w 1064420"/>
              <a:gd name="connsiteY1" fmla="*/ 555797 h 1414162"/>
              <a:gd name="connsiteX2" fmla="*/ 1064419 w 1064420"/>
              <a:gd name="connsiteY2" fmla="*/ 1414162 h 1414162"/>
              <a:gd name="connsiteX3" fmla="*/ 0 w 1064420"/>
              <a:gd name="connsiteY3" fmla="*/ 333014 h 1414162"/>
              <a:gd name="connsiteX4" fmla="*/ 47747 w 1064420"/>
              <a:gd name="connsiteY4" fmla="*/ 245046 h 1414162"/>
              <a:gd name="connsiteX5" fmla="*/ 508623 w 1064420"/>
              <a:gd name="connsiteY5" fmla="*/ 0 h 1414162"/>
              <a:gd name="connsiteX6" fmla="*/ 901631 w 1064420"/>
              <a:gd name="connsiteY6" fmla="*/ 162789 h 1414162"/>
            </a:gdLst>
            <a:ahLst/>
            <a:cxnLst/>
            <a:rect l="l" t="t" r="r" b="b"/>
            <a:pathLst>
              <a:path w="1064420" h="1414162">
                <a:moveTo>
                  <a:pt x="901631" y="162789"/>
                </a:moveTo>
                <a:cubicBezTo>
                  <a:pt x="1002210" y="263369"/>
                  <a:pt x="1064420" y="402318"/>
                  <a:pt x="1064420" y="555797"/>
                </a:cubicBezTo>
                <a:lnTo>
                  <a:pt x="1064419" y="1414162"/>
                </a:lnTo>
                <a:lnTo>
                  <a:pt x="0" y="333014"/>
                </a:lnTo>
                <a:lnTo>
                  <a:pt x="47747" y="245046"/>
                </a:lnTo>
                <a:cubicBezTo>
                  <a:pt x="147628" y="97203"/>
                  <a:pt x="316774" y="-1"/>
                  <a:pt x="508623" y="0"/>
                </a:cubicBezTo>
                <a:cubicBezTo>
                  <a:pt x="662102" y="0"/>
                  <a:pt x="801052" y="62210"/>
                  <a:pt x="901631" y="162789"/>
                </a:cubicBezTo>
                <a:close/>
              </a:path>
            </a:pathLst>
          </a:custGeom>
          <a:gradFill>
            <a:gsLst>
              <a:gs pos="0">
                <a:schemeClr val="accent1">
                  <a:lumMod val="60000"/>
                  <a:lumOff val="40000"/>
                </a:schemeClr>
              </a:gs>
              <a:gs pos="100000">
                <a:schemeClr val="accent1"/>
              </a:gs>
            </a:gsLst>
            <a:lin ang="18900000" scaled="0"/>
          </a:gradFill>
          <a:ln w="1905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2775336" y="2379336"/>
            <a:ext cx="900000" cy="576000"/>
          </a:xfrm>
          <a:prstGeom prst="rect">
            <a:avLst/>
          </a:prstGeom>
          <a:solidFill>
            <a:schemeClr val="accent1"/>
          </a:solidFill>
          <a:ln cap="sq">
            <a:noFill/>
          </a:ln>
        </p:spPr>
        <p:txBody>
          <a:bodyPr vert="horz" wrap="square" lIns="0" tIns="0" rIns="0" bIns="0" rtlCol="0" anchor="ctr"/>
          <a:lstStyle/>
          <a:p>
            <a:pPr algn="ctr"/>
            <a:r>
              <a:rPr kumimoji="1" lang="en-US" altLang="zh-CN" sz="2800">
                <a:ln w="12700">
                  <a:noFill/>
                </a:ln>
                <a:solidFill>
                  <a:srgbClr val="FFFFFF">
                    <a:alpha val="100000"/>
                  </a:srgbClr>
                </a:solidFill>
                <a:latin typeface="OPPOSans H"/>
                <a:ea typeface="OPPOSans H"/>
                <a:cs typeface="OPPOSans H"/>
              </a:rPr>
              <a:t>01</a:t>
            </a:r>
            <a:endParaRPr kumimoji="1" lang="zh-CN" altLang="en-US"/>
          </a:p>
        </p:txBody>
      </p:sp>
      <p:sp>
        <p:nvSpPr>
          <p:cNvPr id="5" name="标题 1"/>
          <p:cNvSpPr txBox="1"/>
          <p:nvPr/>
        </p:nvSpPr>
        <p:spPr>
          <a:xfrm>
            <a:off x="1965336" y="3108204"/>
            <a:ext cx="2520000" cy="900000"/>
          </a:xfrm>
          <a:prstGeom prst="rect">
            <a:avLst/>
          </a:prstGeom>
          <a:noFill/>
          <a:ln>
            <a:noFill/>
          </a:ln>
        </p:spPr>
        <p:txBody>
          <a:bodyPr vert="horz" wrap="square" lIns="0" tIns="0" rIns="0" bIns="0" rtlCol="0" anchor="t"/>
          <a:lstStyle/>
          <a:p>
            <a:pPr algn="ctr"/>
            <a:r>
              <a:rPr kumimoji="1" lang="ja-JP" altLang="en-US" sz="1800" dirty="0">
                <a:ln w="12700">
                  <a:noFill/>
                </a:ln>
                <a:solidFill>
                  <a:srgbClr val="404040">
                    <a:alpha val="100000"/>
                  </a:srgbClr>
                </a:solidFill>
                <a:latin typeface="SourceHanSerifJP-Regular"/>
                <a:ea typeface="SourceHanSerifJP-Regular"/>
                <a:cs typeface="SourceHanSerifJP-Regular"/>
              </a:rPr>
              <a:t>プロジェクト背景</a:t>
            </a:r>
            <a:endParaRPr kumimoji="1" lang="zh-CN" altLang="en-US" dirty="0"/>
          </a:p>
        </p:txBody>
      </p:sp>
      <p:sp>
        <p:nvSpPr>
          <p:cNvPr id="6" name="标题 1"/>
          <p:cNvSpPr txBox="1"/>
          <p:nvPr/>
        </p:nvSpPr>
        <p:spPr>
          <a:xfrm>
            <a:off x="1343179" y="4358502"/>
            <a:ext cx="900000" cy="576000"/>
          </a:xfrm>
          <a:prstGeom prst="rect">
            <a:avLst/>
          </a:prstGeom>
          <a:solidFill>
            <a:schemeClr val="accent1"/>
          </a:solidFill>
          <a:ln cap="sq">
            <a:noFill/>
          </a:ln>
        </p:spPr>
        <p:txBody>
          <a:bodyPr vert="horz" wrap="square" lIns="0" tIns="0" rIns="0" bIns="0" rtlCol="0" anchor="ctr"/>
          <a:lstStyle/>
          <a:p>
            <a:pPr algn="ctr"/>
            <a:r>
              <a:rPr kumimoji="1" lang="en-US" altLang="zh-CN" sz="2800">
                <a:ln w="12700">
                  <a:noFill/>
                </a:ln>
                <a:solidFill>
                  <a:srgbClr val="FFFFFF">
                    <a:alpha val="100000"/>
                  </a:srgbClr>
                </a:solidFill>
                <a:latin typeface="OPPOSans H"/>
                <a:ea typeface="OPPOSans H"/>
                <a:cs typeface="OPPOSans H"/>
              </a:rPr>
              <a:t>04</a:t>
            </a:r>
            <a:endParaRPr kumimoji="1" lang="zh-CN" altLang="en-US"/>
          </a:p>
        </p:txBody>
      </p:sp>
      <p:sp>
        <p:nvSpPr>
          <p:cNvPr id="7" name="标题 1"/>
          <p:cNvSpPr txBox="1"/>
          <p:nvPr/>
        </p:nvSpPr>
        <p:spPr>
          <a:xfrm>
            <a:off x="533179" y="5087370"/>
            <a:ext cx="2520000" cy="900000"/>
          </a:xfrm>
          <a:prstGeom prst="rect">
            <a:avLst/>
          </a:prstGeom>
          <a:noFill/>
          <a:ln>
            <a:noFill/>
          </a:ln>
        </p:spPr>
        <p:txBody>
          <a:bodyPr vert="horz" wrap="square" lIns="0" tIns="0" rIns="0" bIns="0" rtlCol="0" anchor="t"/>
          <a:lstStyle/>
          <a:p>
            <a:pPr algn="ctr"/>
            <a:r>
              <a:rPr kumimoji="1" lang="en-US" altLang="zh-CN" sz="1800">
                <a:ln w="12700">
                  <a:noFill/>
                </a:ln>
                <a:solidFill>
                  <a:srgbClr val="404040">
                    <a:alpha val="100000"/>
                  </a:srgbClr>
                </a:solidFill>
                <a:latin typeface="SourceHanSerifJP-Regular"/>
                <a:ea typeface="SourceHanSerifJP-Regular"/>
                <a:cs typeface="SourceHanSerifJP-Regular"/>
              </a:rPr>
              <a:t>ターゲットユーザー</a:t>
            </a:r>
            <a:endParaRPr kumimoji="1" lang="zh-CN" altLang="en-US"/>
          </a:p>
        </p:txBody>
      </p:sp>
      <p:sp>
        <p:nvSpPr>
          <p:cNvPr id="8" name="标题 1"/>
          <p:cNvSpPr txBox="1"/>
          <p:nvPr/>
        </p:nvSpPr>
        <p:spPr>
          <a:xfrm>
            <a:off x="5639650" y="2379336"/>
            <a:ext cx="900000" cy="576000"/>
          </a:xfrm>
          <a:prstGeom prst="rect">
            <a:avLst/>
          </a:prstGeom>
          <a:solidFill>
            <a:schemeClr val="accent1"/>
          </a:solidFill>
          <a:ln cap="sq">
            <a:noFill/>
          </a:ln>
        </p:spPr>
        <p:txBody>
          <a:bodyPr vert="horz" wrap="square" lIns="0" tIns="0" rIns="0" bIns="0" rtlCol="0" anchor="ctr"/>
          <a:lstStyle/>
          <a:p>
            <a:pPr algn="ctr"/>
            <a:r>
              <a:rPr kumimoji="1" lang="en-US" altLang="zh-CN" sz="2800">
                <a:ln w="12700">
                  <a:noFill/>
                </a:ln>
                <a:solidFill>
                  <a:srgbClr val="FFFFFF">
                    <a:alpha val="100000"/>
                  </a:srgbClr>
                </a:solidFill>
                <a:latin typeface="OPPOSans H"/>
                <a:ea typeface="OPPOSans H"/>
                <a:cs typeface="OPPOSans H"/>
              </a:rPr>
              <a:t>02</a:t>
            </a:r>
            <a:endParaRPr kumimoji="1" lang="zh-CN" altLang="en-US"/>
          </a:p>
        </p:txBody>
      </p:sp>
      <p:sp>
        <p:nvSpPr>
          <p:cNvPr id="9" name="标题 1"/>
          <p:cNvSpPr txBox="1"/>
          <p:nvPr/>
        </p:nvSpPr>
        <p:spPr>
          <a:xfrm>
            <a:off x="4829650" y="3108204"/>
            <a:ext cx="2520000" cy="900000"/>
          </a:xfrm>
          <a:prstGeom prst="rect">
            <a:avLst/>
          </a:prstGeom>
          <a:noFill/>
          <a:ln>
            <a:noFill/>
          </a:ln>
        </p:spPr>
        <p:txBody>
          <a:bodyPr vert="horz" wrap="square" lIns="0" tIns="0" rIns="0" bIns="0" rtlCol="0" anchor="t"/>
          <a:lstStyle/>
          <a:p>
            <a:pPr algn="ctr"/>
            <a:r>
              <a:rPr kumimoji="1" lang="en-US" altLang="zh-CN" sz="1800" dirty="0" err="1">
                <a:ln w="12700">
                  <a:noFill/>
                </a:ln>
                <a:solidFill>
                  <a:srgbClr val="404040">
                    <a:alpha val="100000"/>
                  </a:srgbClr>
                </a:solidFill>
                <a:latin typeface="SourceHanSerifJP-Regular"/>
                <a:ea typeface="SourceHanSerifJP-Regular"/>
                <a:cs typeface="SourceHanSerifJP-Regular"/>
              </a:rPr>
              <a:t>プロジェクト概要</a:t>
            </a:r>
            <a:endParaRPr kumimoji="1" lang="zh-CN" altLang="en-US" dirty="0"/>
          </a:p>
        </p:txBody>
      </p:sp>
      <p:sp>
        <p:nvSpPr>
          <p:cNvPr id="10" name="标题 1"/>
          <p:cNvSpPr txBox="1"/>
          <p:nvPr/>
        </p:nvSpPr>
        <p:spPr>
          <a:xfrm>
            <a:off x="4207493" y="4358502"/>
            <a:ext cx="900000" cy="576000"/>
          </a:xfrm>
          <a:prstGeom prst="rect">
            <a:avLst/>
          </a:prstGeom>
          <a:solidFill>
            <a:schemeClr val="accent1"/>
          </a:solidFill>
          <a:ln cap="sq">
            <a:noFill/>
          </a:ln>
        </p:spPr>
        <p:txBody>
          <a:bodyPr vert="horz" wrap="square" lIns="0" tIns="0" rIns="0" bIns="0" rtlCol="0" anchor="ctr"/>
          <a:lstStyle/>
          <a:p>
            <a:pPr algn="ctr"/>
            <a:r>
              <a:rPr kumimoji="1" lang="en-US" altLang="zh-CN" sz="2800">
                <a:ln w="12700">
                  <a:noFill/>
                </a:ln>
                <a:solidFill>
                  <a:srgbClr val="FFFFFF">
                    <a:alpha val="100000"/>
                  </a:srgbClr>
                </a:solidFill>
                <a:latin typeface="OPPOSans H"/>
                <a:ea typeface="OPPOSans H"/>
                <a:cs typeface="OPPOSans H"/>
              </a:rPr>
              <a:t>05</a:t>
            </a:r>
            <a:endParaRPr kumimoji="1" lang="zh-CN" altLang="en-US"/>
          </a:p>
        </p:txBody>
      </p:sp>
      <p:sp>
        <p:nvSpPr>
          <p:cNvPr id="11" name="标题 1"/>
          <p:cNvSpPr txBox="1"/>
          <p:nvPr/>
        </p:nvSpPr>
        <p:spPr>
          <a:xfrm>
            <a:off x="3397493" y="5087370"/>
            <a:ext cx="2520000" cy="900000"/>
          </a:xfrm>
          <a:prstGeom prst="rect">
            <a:avLst/>
          </a:prstGeom>
          <a:noFill/>
          <a:ln>
            <a:noFill/>
          </a:ln>
        </p:spPr>
        <p:txBody>
          <a:bodyPr vert="horz" wrap="square" lIns="0" tIns="0" rIns="0" bIns="0" rtlCol="0" anchor="t"/>
          <a:lstStyle/>
          <a:p>
            <a:pPr algn="ctr"/>
            <a:r>
              <a:rPr kumimoji="1" lang="en-US" altLang="zh-CN" sz="1800">
                <a:ln w="12700">
                  <a:noFill/>
                </a:ln>
                <a:solidFill>
                  <a:srgbClr val="404040">
                    <a:alpha val="100000"/>
                  </a:srgbClr>
                </a:solidFill>
                <a:latin typeface="SourceHanSerifJP-Regular"/>
                <a:ea typeface="SourceHanSerifJP-Regular"/>
                <a:cs typeface="SourceHanSerifJP-Regular"/>
              </a:rPr>
              <a:t>機能要件</a:t>
            </a:r>
            <a:endParaRPr kumimoji="1" lang="zh-CN" altLang="en-US"/>
          </a:p>
        </p:txBody>
      </p:sp>
      <p:sp>
        <p:nvSpPr>
          <p:cNvPr id="12" name="标题 1"/>
          <p:cNvSpPr txBox="1"/>
          <p:nvPr/>
        </p:nvSpPr>
        <p:spPr>
          <a:xfrm>
            <a:off x="7071807" y="4358502"/>
            <a:ext cx="900000" cy="576000"/>
          </a:xfrm>
          <a:prstGeom prst="rect">
            <a:avLst/>
          </a:prstGeom>
          <a:solidFill>
            <a:schemeClr val="accent1"/>
          </a:solidFill>
          <a:ln cap="sq">
            <a:noFill/>
          </a:ln>
        </p:spPr>
        <p:txBody>
          <a:bodyPr vert="horz" wrap="square" lIns="0" tIns="0" rIns="0" bIns="0" rtlCol="0" anchor="ctr"/>
          <a:lstStyle/>
          <a:p>
            <a:pPr algn="ctr"/>
            <a:r>
              <a:rPr kumimoji="1" lang="en-US" altLang="zh-CN" sz="2800">
                <a:ln w="12700">
                  <a:noFill/>
                </a:ln>
                <a:solidFill>
                  <a:srgbClr val="FFFFFF">
                    <a:alpha val="100000"/>
                  </a:srgbClr>
                </a:solidFill>
                <a:latin typeface="OPPOSans H"/>
                <a:ea typeface="OPPOSans H"/>
                <a:cs typeface="OPPOSans H"/>
              </a:rPr>
              <a:t>06</a:t>
            </a:r>
            <a:endParaRPr kumimoji="1" lang="zh-CN" altLang="en-US"/>
          </a:p>
        </p:txBody>
      </p:sp>
      <p:sp>
        <p:nvSpPr>
          <p:cNvPr id="13" name="标题 1"/>
          <p:cNvSpPr txBox="1"/>
          <p:nvPr/>
        </p:nvSpPr>
        <p:spPr>
          <a:xfrm>
            <a:off x="6261807" y="5087370"/>
            <a:ext cx="2520000" cy="900000"/>
          </a:xfrm>
          <a:prstGeom prst="rect">
            <a:avLst/>
          </a:prstGeom>
          <a:noFill/>
          <a:ln>
            <a:noFill/>
          </a:ln>
        </p:spPr>
        <p:txBody>
          <a:bodyPr vert="horz" wrap="square" lIns="0" tIns="0" rIns="0" bIns="0" rtlCol="0" anchor="t"/>
          <a:lstStyle/>
          <a:p>
            <a:pPr algn="ctr"/>
            <a:r>
              <a:rPr kumimoji="1" lang="en-US" altLang="zh-CN" sz="1800">
                <a:ln w="12700">
                  <a:noFill/>
                </a:ln>
                <a:solidFill>
                  <a:srgbClr val="404040">
                    <a:alpha val="100000"/>
                  </a:srgbClr>
                </a:solidFill>
                <a:latin typeface="SourceHanSerifJP-Regular"/>
                <a:ea typeface="SourceHanSerifJP-Regular"/>
                <a:cs typeface="SourceHanSerifJP-Regular"/>
              </a:rPr>
              <a:t>システム構成</a:t>
            </a:r>
            <a:endParaRPr kumimoji="1" lang="zh-CN" altLang="en-US"/>
          </a:p>
        </p:txBody>
      </p:sp>
      <p:sp>
        <p:nvSpPr>
          <p:cNvPr id="14" name="标题 1"/>
          <p:cNvSpPr txBox="1"/>
          <p:nvPr/>
        </p:nvSpPr>
        <p:spPr>
          <a:xfrm>
            <a:off x="8503964" y="2379336"/>
            <a:ext cx="900000" cy="576000"/>
          </a:xfrm>
          <a:prstGeom prst="rect">
            <a:avLst/>
          </a:prstGeom>
          <a:solidFill>
            <a:schemeClr val="accent1"/>
          </a:solidFill>
          <a:ln cap="sq">
            <a:noFill/>
          </a:ln>
        </p:spPr>
        <p:txBody>
          <a:bodyPr vert="horz" wrap="square" lIns="0" tIns="0" rIns="0" bIns="0" rtlCol="0" anchor="ctr"/>
          <a:lstStyle/>
          <a:p>
            <a:pPr algn="ctr"/>
            <a:r>
              <a:rPr kumimoji="1" lang="en-US" altLang="zh-CN" sz="2800">
                <a:ln w="12700">
                  <a:noFill/>
                </a:ln>
                <a:solidFill>
                  <a:srgbClr val="FFFFFF">
                    <a:alpha val="100000"/>
                  </a:srgbClr>
                </a:solidFill>
                <a:latin typeface="OPPOSans H"/>
                <a:ea typeface="OPPOSans H"/>
                <a:cs typeface="OPPOSans H"/>
              </a:rPr>
              <a:t>03</a:t>
            </a:r>
            <a:endParaRPr kumimoji="1" lang="zh-CN" altLang="en-US"/>
          </a:p>
        </p:txBody>
      </p:sp>
      <p:sp>
        <p:nvSpPr>
          <p:cNvPr id="15" name="标题 1"/>
          <p:cNvSpPr txBox="1"/>
          <p:nvPr/>
        </p:nvSpPr>
        <p:spPr>
          <a:xfrm>
            <a:off x="7693964" y="3108204"/>
            <a:ext cx="2520000" cy="900000"/>
          </a:xfrm>
          <a:prstGeom prst="rect">
            <a:avLst/>
          </a:prstGeom>
          <a:noFill/>
          <a:ln>
            <a:noFill/>
          </a:ln>
        </p:spPr>
        <p:txBody>
          <a:bodyPr vert="horz" wrap="square" lIns="0" tIns="0" rIns="0" bIns="0" rtlCol="0" anchor="t"/>
          <a:lstStyle/>
          <a:p>
            <a:pPr algn="ctr"/>
            <a:r>
              <a:rPr kumimoji="1" lang="en-US" altLang="zh-CN" sz="1800">
                <a:ln w="12700">
                  <a:noFill/>
                </a:ln>
                <a:solidFill>
                  <a:srgbClr val="404040">
                    <a:alpha val="100000"/>
                  </a:srgbClr>
                </a:solidFill>
                <a:latin typeface="SourceHanSerifJP-Regular"/>
                <a:ea typeface="SourceHanSerifJP-Regular"/>
                <a:cs typeface="SourceHanSerifJP-Regular"/>
              </a:rPr>
              <a:t>目標</a:t>
            </a:r>
            <a:endParaRPr kumimoji="1" lang="zh-CN" altLang="en-US"/>
          </a:p>
        </p:txBody>
      </p:sp>
      <p:sp>
        <p:nvSpPr>
          <p:cNvPr id="16" name="标题 1"/>
          <p:cNvSpPr txBox="1"/>
          <p:nvPr/>
        </p:nvSpPr>
        <p:spPr>
          <a:xfrm>
            <a:off x="9936121" y="4358502"/>
            <a:ext cx="900000" cy="576000"/>
          </a:xfrm>
          <a:prstGeom prst="rect">
            <a:avLst/>
          </a:prstGeom>
          <a:solidFill>
            <a:schemeClr val="accent1"/>
          </a:solidFill>
          <a:ln cap="sq">
            <a:noFill/>
          </a:ln>
        </p:spPr>
        <p:txBody>
          <a:bodyPr vert="horz" wrap="square" lIns="0" tIns="0" rIns="0" bIns="0" rtlCol="0" anchor="ctr"/>
          <a:lstStyle/>
          <a:p>
            <a:pPr algn="ctr"/>
            <a:r>
              <a:rPr kumimoji="1" lang="en-US" altLang="zh-CN" sz="2800">
                <a:ln w="12700">
                  <a:noFill/>
                </a:ln>
                <a:solidFill>
                  <a:srgbClr val="FFFFFF">
                    <a:alpha val="100000"/>
                  </a:srgbClr>
                </a:solidFill>
                <a:latin typeface="OPPOSans H"/>
                <a:ea typeface="OPPOSans H"/>
                <a:cs typeface="OPPOSans H"/>
              </a:rPr>
              <a:t>07</a:t>
            </a:r>
            <a:endParaRPr kumimoji="1" lang="zh-CN" altLang="en-US"/>
          </a:p>
        </p:txBody>
      </p:sp>
      <p:sp>
        <p:nvSpPr>
          <p:cNvPr id="17" name="标题 1"/>
          <p:cNvSpPr txBox="1"/>
          <p:nvPr/>
        </p:nvSpPr>
        <p:spPr>
          <a:xfrm>
            <a:off x="9126121" y="5087370"/>
            <a:ext cx="2520000" cy="900000"/>
          </a:xfrm>
          <a:prstGeom prst="rect">
            <a:avLst/>
          </a:prstGeom>
          <a:noFill/>
          <a:ln>
            <a:noFill/>
          </a:ln>
        </p:spPr>
        <p:txBody>
          <a:bodyPr vert="horz" wrap="square" lIns="0" tIns="0" rIns="0" bIns="0" rtlCol="0" anchor="t"/>
          <a:lstStyle/>
          <a:p>
            <a:pPr algn="ctr"/>
            <a:r>
              <a:rPr kumimoji="1" lang="en-US" altLang="zh-CN" sz="1800">
                <a:ln w="12700">
                  <a:noFill/>
                </a:ln>
                <a:solidFill>
                  <a:srgbClr val="404040">
                    <a:alpha val="100000"/>
                  </a:srgbClr>
                </a:solidFill>
                <a:latin typeface="SourceHanSerifJP-Regular"/>
                <a:ea typeface="SourceHanSerifJP-Regular"/>
                <a:cs typeface="SourceHanSerifJP-Regular"/>
              </a:rPr>
              <a:t>今後の展望</a:t>
            </a:r>
            <a:endParaRPr kumimoji="1" lang="zh-CN" altLang="en-US"/>
          </a:p>
        </p:txBody>
      </p:sp>
      <p:sp>
        <p:nvSpPr>
          <p:cNvPr id="18" name="标题 1"/>
          <p:cNvSpPr txBox="1"/>
          <p:nvPr/>
        </p:nvSpPr>
        <p:spPr>
          <a:xfrm>
            <a:off x="2381795" y="694509"/>
            <a:ext cx="7428411" cy="1038755"/>
          </a:xfrm>
          <a:prstGeom prst="rect">
            <a:avLst/>
          </a:prstGeom>
          <a:noFill/>
          <a:ln>
            <a:noFill/>
          </a:ln>
        </p:spPr>
        <p:txBody>
          <a:bodyPr vert="horz" wrap="square" lIns="0" tIns="0" rIns="0" bIns="0" rtlCol="0" anchor="ctr"/>
          <a:lstStyle/>
          <a:p>
            <a:pPr algn="ctr"/>
            <a:r>
              <a:rPr kumimoji="1" lang="en-US" altLang="zh-CN" sz="6600">
                <a:ln w="12700">
                  <a:noFill/>
                </a:ln>
                <a:solidFill>
                  <a:srgbClr val="F84D4D">
                    <a:alpha val="100000"/>
                  </a:srgbClr>
                </a:solidFill>
                <a:latin typeface="OPPOSans H"/>
                <a:ea typeface="OPPOSans H"/>
                <a:cs typeface="OPPOSans H"/>
              </a:rPr>
              <a:t>- CONTENTS -</a:t>
            </a:r>
            <a:endParaRPr kumimoji="1"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880983">
            <a:off x="-624073" y="3252744"/>
            <a:ext cx="5974837" cy="4154396"/>
          </a:xfrm>
          <a:custGeom>
            <a:avLst/>
            <a:gdLst>
              <a:gd name="connsiteX0" fmla="*/ 0 w 5974837"/>
              <a:gd name="connsiteY0" fmla="*/ 0 h 4154396"/>
              <a:gd name="connsiteX1" fmla="*/ 5201661 w 5974837"/>
              <a:gd name="connsiteY1" fmla="*/ 0 h 4154396"/>
              <a:gd name="connsiteX2" fmla="*/ 5974837 w 5974837"/>
              <a:gd name="connsiteY2" fmla="*/ 773176 h 4154396"/>
              <a:gd name="connsiteX3" fmla="*/ 5974837 w 5974837"/>
              <a:gd name="connsiteY3" fmla="*/ 2874053 h 4154396"/>
              <a:gd name="connsiteX4" fmla="*/ 1088572 w 5974837"/>
              <a:gd name="connsiteY4" fmla="*/ 4154396 h 4154396"/>
            </a:gdLst>
            <a:ahLst/>
            <a:cxnLst/>
            <a:rect l="l" t="t" r="r" b="b"/>
            <a:pathLst>
              <a:path w="5974837" h="4154396">
                <a:moveTo>
                  <a:pt x="0" y="0"/>
                </a:moveTo>
                <a:lnTo>
                  <a:pt x="5201661" y="0"/>
                </a:lnTo>
                <a:cubicBezTo>
                  <a:pt x="5628674" y="0"/>
                  <a:pt x="5974837" y="346163"/>
                  <a:pt x="5974837" y="773176"/>
                </a:cubicBezTo>
                <a:lnTo>
                  <a:pt x="5974837" y="2874053"/>
                </a:lnTo>
                <a:lnTo>
                  <a:pt x="1088572" y="4154396"/>
                </a:lnTo>
                <a:close/>
              </a:path>
            </a:pathLst>
          </a:custGeom>
          <a:gradFill>
            <a:gsLst>
              <a:gs pos="0">
                <a:schemeClr val="accent1">
                  <a:lumMod val="60000"/>
                  <a:lumOff val="40000"/>
                </a:schemeClr>
              </a:gs>
              <a:gs pos="100000">
                <a:schemeClr val="accent1"/>
              </a:gs>
            </a:gsLst>
            <a:lin ang="18900000" scaled="0"/>
          </a:gradFill>
          <a:ln w="19050" cap="sq">
            <a:noFill/>
            <a:miter/>
          </a:ln>
        </p:spPr>
        <p:txBody>
          <a:bodyPr vert="horz" wrap="square" lIns="91440" tIns="45720" rIns="91440" bIns="45720" rtlCol="0" anchor="ctr"/>
          <a:lstStyle/>
          <a:p>
            <a:pPr algn="ctr"/>
            <a:endParaRPr kumimoji="1" lang="zh-CN" altLang="en-US"/>
          </a:p>
        </p:txBody>
      </p:sp>
      <p:pic>
        <p:nvPicPr>
          <p:cNvPr id="3" name="図 2"/>
          <p:cNvPicPr>
            <a:picLocks noChangeAspect="1"/>
          </p:cNvPicPr>
          <p:nvPr/>
        </p:nvPicPr>
        <p:blipFill>
          <a:blip r:embed="rId2">
            <a:alphaModFix/>
          </a:blip>
          <a:srcRect l="17161" r="17161"/>
          <a:stretch>
            <a:fillRect/>
          </a:stretch>
        </p:blipFill>
        <p:spPr>
          <a:xfrm>
            <a:off x="1" y="0"/>
            <a:ext cx="7420426" cy="4505032"/>
          </a:xfrm>
          <a:custGeom>
            <a:avLst/>
            <a:gdLst/>
            <a:ahLst/>
            <a:cxnLst/>
            <a:rect l="l" t="t" r="r" b="b"/>
            <a:pathLst>
              <a:path w="7416800" h="4508500">
                <a:moveTo>
                  <a:pt x="0" y="0"/>
                </a:moveTo>
                <a:lnTo>
                  <a:pt x="7420426" y="0"/>
                </a:lnTo>
                <a:lnTo>
                  <a:pt x="7405670" y="49177"/>
                </a:lnTo>
                <a:cubicBezTo>
                  <a:pt x="6988170" y="1305233"/>
                  <a:pt x="5645702" y="2676672"/>
                  <a:pt x="3778125" y="3591488"/>
                </a:cubicBezTo>
                <a:cubicBezTo>
                  <a:pt x="2504778" y="4215227"/>
                  <a:pt x="1213346" y="4515974"/>
                  <a:pt x="124768" y="4504729"/>
                </a:cubicBezTo>
                <a:lnTo>
                  <a:pt x="0" y="4501011"/>
                </a:lnTo>
                <a:close/>
              </a:path>
            </a:pathLst>
          </a:custGeom>
          <a:noFill/>
          <a:ln>
            <a:noFill/>
          </a:ln>
        </p:spPr>
      </p:pic>
      <p:sp>
        <p:nvSpPr>
          <p:cNvPr id="4" name="标题 1"/>
          <p:cNvSpPr txBox="1"/>
          <p:nvPr/>
        </p:nvSpPr>
        <p:spPr>
          <a:xfrm>
            <a:off x="4152848" y="4440665"/>
            <a:ext cx="596902" cy="596902"/>
          </a:xfrm>
          <a:prstGeom prst="ellipse">
            <a:avLst/>
          </a:prstGeom>
          <a:solidFill>
            <a:schemeClr val="bg1"/>
          </a:solidFill>
          <a:ln w="19050" cap="sq">
            <a:noFill/>
            <a:miter/>
          </a:ln>
          <a:effectLst>
            <a:outerShdw blurRad="393700" sx="102000" sy="102000" algn="ctr" rotWithShape="0">
              <a:schemeClr val="tx1">
                <a:alpha val="26000"/>
              </a:schemeClr>
            </a:outerShdw>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4298878" y="4601420"/>
            <a:ext cx="304843" cy="304419"/>
          </a:xfrm>
          <a:custGeom>
            <a:avLst/>
            <a:gdLst>
              <a:gd name="T0" fmla="*/ 6774 w 6837"/>
              <a:gd name="T1" fmla="*/ 3323 h 6838"/>
              <a:gd name="T2" fmla="*/ 175 w 6837"/>
              <a:gd name="T3" fmla="*/ 23 h 6838"/>
              <a:gd name="T4" fmla="*/ 39 w 6837"/>
              <a:gd name="T5" fmla="*/ 49 h 6838"/>
              <a:gd name="T6" fmla="*/ 29 w 6837"/>
              <a:gd name="T7" fmla="*/ 187 h 6838"/>
              <a:gd name="T8" fmla="*/ 2150 w 6837"/>
              <a:gd name="T9" fmla="*/ 3424 h 6838"/>
              <a:gd name="T10" fmla="*/ 29 w 6837"/>
              <a:gd name="T11" fmla="*/ 6662 h 6838"/>
              <a:gd name="T12" fmla="*/ 39 w 6837"/>
              <a:gd name="T13" fmla="*/ 6800 h 6838"/>
              <a:gd name="T14" fmla="*/ 124 w 6837"/>
              <a:gd name="T15" fmla="*/ 6838 h 6838"/>
              <a:gd name="T16" fmla="*/ 175 w 6837"/>
              <a:gd name="T17" fmla="*/ 6826 h 6838"/>
              <a:gd name="T18" fmla="*/ 6774 w 6837"/>
              <a:gd name="T19" fmla="*/ 3526 h 6838"/>
              <a:gd name="T20" fmla="*/ 6837 w 6837"/>
              <a:gd name="T21" fmla="*/ 3424 h 6838"/>
              <a:gd name="T22" fmla="*/ 6774 w 6837"/>
              <a:gd name="T23" fmla="*/ 3323 h 6838"/>
            </a:gdLst>
            <a:ahLst/>
            <a:cxnLst/>
            <a:rect l="0" t="0" r="r" b="b"/>
            <a:pathLst>
              <a:path w="6837" h="6838">
                <a:moveTo>
                  <a:pt x="6774" y="3323"/>
                </a:moveTo>
                <a:lnTo>
                  <a:pt x="175" y="23"/>
                </a:lnTo>
                <a:cubicBezTo>
                  <a:pt x="129" y="0"/>
                  <a:pt x="73" y="11"/>
                  <a:pt x="39" y="49"/>
                </a:cubicBezTo>
                <a:cubicBezTo>
                  <a:pt x="5" y="88"/>
                  <a:pt x="0" y="144"/>
                  <a:pt x="29" y="187"/>
                </a:cubicBezTo>
                <a:lnTo>
                  <a:pt x="2150" y="3424"/>
                </a:lnTo>
                <a:lnTo>
                  <a:pt x="29" y="6662"/>
                </a:lnTo>
                <a:cubicBezTo>
                  <a:pt x="0" y="6705"/>
                  <a:pt x="5" y="6761"/>
                  <a:pt x="39" y="6800"/>
                </a:cubicBezTo>
                <a:cubicBezTo>
                  <a:pt x="61" y="6824"/>
                  <a:pt x="92" y="6838"/>
                  <a:pt x="124" y="6838"/>
                </a:cubicBezTo>
                <a:cubicBezTo>
                  <a:pt x="141" y="6838"/>
                  <a:pt x="158" y="6834"/>
                  <a:pt x="175" y="6826"/>
                </a:cubicBezTo>
                <a:lnTo>
                  <a:pt x="6774" y="3526"/>
                </a:lnTo>
                <a:cubicBezTo>
                  <a:pt x="6812" y="3507"/>
                  <a:pt x="6837" y="3467"/>
                  <a:pt x="6837" y="3424"/>
                </a:cubicBezTo>
                <a:cubicBezTo>
                  <a:pt x="6837" y="3381"/>
                  <a:pt x="6812" y="3342"/>
                  <a:pt x="6774" y="3323"/>
                </a:cubicBezTo>
                <a:close/>
              </a:path>
            </a:pathLst>
          </a:custGeom>
          <a:solidFill>
            <a:schemeClr val="accent2"/>
          </a:solidFill>
          <a:ln w="1905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2550172" y="4501171"/>
            <a:ext cx="1160043" cy="607785"/>
          </a:xfrm>
          <a:custGeom>
            <a:avLst/>
            <a:gdLst>
              <a:gd name="connsiteX0" fmla="*/ 1132416 w 1160043"/>
              <a:gd name="connsiteY0" fmla="*/ 552531 h 607785"/>
              <a:gd name="connsiteX1" fmla="*/ 1160043 w 1160043"/>
              <a:gd name="connsiteY1" fmla="*/ 580158 h 607785"/>
              <a:gd name="connsiteX2" fmla="*/ 1132416 w 1160043"/>
              <a:gd name="connsiteY2" fmla="*/ 607785 h 607785"/>
              <a:gd name="connsiteX3" fmla="*/ 1104789 w 1160043"/>
              <a:gd name="connsiteY3" fmla="*/ 580158 h 607785"/>
              <a:gd name="connsiteX4" fmla="*/ 1132416 w 1160043"/>
              <a:gd name="connsiteY4" fmla="*/ 552531 h 607785"/>
              <a:gd name="connsiteX5" fmla="*/ 1021937 w 1160043"/>
              <a:gd name="connsiteY5" fmla="*/ 552531 h 607785"/>
              <a:gd name="connsiteX6" fmla="*/ 1049564 w 1160043"/>
              <a:gd name="connsiteY6" fmla="*/ 580158 h 607785"/>
              <a:gd name="connsiteX7" fmla="*/ 1021937 w 1160043"/>
              <a:gd name="connsiteY7" fmla="*/ 607785 h 607785"/>
              <a:gd name="connsiteX8" fmla="*/ 994310 w 1160043"/>
              <a:gd name="connsiteY8" fmla="*/ 580158 h 607785"/>
              <a:gd name="connsiteX9" fmla="*/ 1021937 w 1160043"/>
              <a:gd name="connsiteY9" fmla="*/ 552531 h 607785"/>
              <a:gd name="connsiteX10" fmla="*/ 911458 w 1160043"/>
              <a:gd name="connsiteY10" fmla="*/ 552531 h 607785"/>
              <a:gd name="connsiteX11" fmla="*/ 939085 w 1160043"/>
              <a:gd name="connsiteY11" fmla="*/ 580158 h 607785"/>
              <a:gd name="connsiteX12" fmla="*/ 911458 w 1160043"/>
              <a:gd name="connsiteY12" fmla="*/ 607785 h 607785"/>
              <a:gd name="connsiteX13" fmla="*/ 883831 w 1160043"/>
              <a:gd name="connsiteY13" fmla="*/ 580158 h 607785"/>
              <a:gd name="connsiteX14" fmla="*/ 911458 w 1160043"/>
              <a:gd name="connsiteY14" fmla="*/ 552531 h 607785"/>
              <a:gd name="connsiteX15" fmla="*/ 800979 w 1160043"/>
              <a:gd name="connsiteY15" fmla="*/ 552531 h 607785"/>
              <a:gd name="connsiteX16" fmla="*/ 828606 w 1160043"/>
              <a:gd name="connsiteY16" fmla="*/ 580158 h 607785"/>
              <a:gd name="connsiteX17" fmla="*/ 800979 w 1160043"/>
              <a:gd name="connsiteY17" fmla="*/ 607785 h 607785"/>
              <a:gd name="connsiteX18" fmla="*/ 773352 w 1160043"/>
              <a:gd name="connsiteY18" fmla="*/ 580158 h 607785"/>
              <a:gd name="connsiteX19" fmla="*/ 800979 w 1160043"/>
              <a:gd name="connsiteY19" fmla="*/ 552531 h 607785"/>
              <a:gd name="connsiteX20" fmla="*/ 690500 w 1160043"/>
              <a:gd name="connsiteY20" fmla="*/ 552531 h 607785"/>
              <a:gd name="connsiteX21" fmla="*/ 718127 w 1160043"/>
              <a:gd name="connsiteY21" fmla="*/ 580158 h 607785"/>
              <a:gd name="connsiteX22" fmla="*/ 690500 w 1160043"/>
              <a:gd name="connsiteY22" fmla="*/ 607785 h 607785"/>
              <a:gd name="connsiteX23" fmla="*/ 662873 w 1160043"/>
              <a:gd name="connsiteY23" fmla="*/ 580158 h 607785"/>
              <a:gd name="connsiteX24" fmla="*/ 690500 w 1160043"/>
              <a:gd name="connsiteY24" fmla="*/ 552531 h 607785"/>
              <a:gd name="connsiteX25" fmla="*/ 580021 w 1160043"/>
              <a:gd name="connsiteY25" fmla="*/ 552531 h 607785"/>
              <a:gd name="connsiteX26" fmla="*/ 607648 w 1160043"/>
              <a:gd name="connsiteY26" fmla="*/ 580158 h 607785"/>
              <a:gd name="connsiteX27" fmla="*/ 580021 w 1160043"/>
              <a:gd name="connsiteY27" fmla="*/ 607785 h 607785"/>
              <a:gd name="connsiteX28" fmla="*/ 552394 w 1160043"/>
              <a:gd name="connsiteY28" fmla="*/ 580158 h 607785"/>
              <a:gd name="connsiteX29" fmla="*/ 580021 w 1160043"/>
              <a:gd name="connsiteY29" fmla="*/ 552531 h 607785"/>
              <a:gd name="connsiteX30" fmla="*/ 469543 w 1160043"/>
              <a:gd name="connsiteY30" fmla="*/ 552531 h 607785"/>
              <a:gd name="connsiteX31" fmla="*/ 497170 w 1160043"/>
              <a:gd name="connsiteY31" fmla="*/ 580158 h 607785"/>
              <a:gd name="connsiteX32" fmla="*/ 469543 w 1160043"/>
              <a:gd name="connsiteY32" fmla="*/ 607785 h 607785"/>
              <a:gd name="connsiteX33" fmla="*/ 441916 w 1160043"/>
              <a:gd name="connsiteY33" fmla="*/ 580158 h 607785"/>
              <a:gd name="connsiteX34" fmla="*/ 469543 w 1160043"/>
              <a:gd name="connsiteY34" fmla="*/ 552531 h 607785"/>
              <a:gd name="connsiteX35" fmla="*/ 359064 w 1160043"/>
              <a:gd name="connsiteY35" fmla="*/ 552531 h 607785"/>
              <a:gd name="connsiteX36" fmla="*/ 386691 w 1160043"/>
              <a:gd name="connsiteY36" fmla="*/ 580158 h 607785"/>
              <a:gd name="connsiteX37" fmla="*/ 359064 w 1160043"/>
              <a:gd name="connsiteY37" fmla="*/ 607785 h 607785"/>
              <a:gd name="connsiteX38" fmla="*/ 331437 w 1160043"/>
              <a:gd name="connsiteY38" fmla="*/ 580158 h 607785"/>
              <a:gd name="connsiteX39" fmla="*/ 359064 w 1160043"/>
              <a:gd name="connsiteY39" fmla="*/ 552531 h 607785"/>
              <a:gd name="connsiteX40" fmla="*/ 248585 w 1160043"/>
              <a:gd name="connsiteY40" fmla="*/ 552531 h 607785"/>
              <a:gd name="connsiteX41" fmla="*/ 276212 w 1160043"/>
              <a:gd name="connsiteY41" fmla="*/ 580158 h 607785"/>
              <a:gd name="connsiteX42" fmla="*/ 248585 w 1160043"/>
              <a:gd name="connsiteY42" fmla="*/ 607785 h 607785"/>
              <a:gd name="connsiteX43" fmla="*/ 220958 w 1160043"/>
              <a:gd name="connsiteY43" fmla="*/ 580158 h 607785"/>
              <a:gd name="connsiteX44" fmla="*/ 248585 w 1160043"/>
              <a:gd name="connsiteY44" fmla="*/ 552531 h 607785"/>
              <a:gd name="connsiteX45" fmla="*/ 138106 w 1160043"/>
              <a:gd name="connsiteY45" fmla="*/ 552531 h 607785"/>
              <a:gd name="connsiteX46" fmla="*/ 165733 w 1160043"/>
              <a:gd name="connsiteY46" fmla="*/ 580158 h 607785"/>
              <a:gd name="connsiteX47" fmla="*/ 138106 w 1160043"/>
              <a:gd name="connsiteY47" fmla="*/ 607785 h 607785"/>
              <a:gd name="connsiteX48" fmla="*/ 110479 w 1160043"/>
              <a:gd name="connsiteY48" fmla="*/ 580158 h 607785"/>
              <a:gd name="connsiteX49" fmla="*/ 138106 w 1160043"/>
              <a:gd name="connsiteY49" fmla="*/ 552531 h 607785"/>
              <a:gd name="connsiteX50" fmla="*/ 27627 w 1160043"/>
              <a:gd name="connsiteY50" fmla="*/ 552531 h 607785"/>
              <a:gd name="connsiteX51" fmla="*/ 55254 w 1160043"/>
              <a:gd name="connsiteY51" fmla="*/ 580158 h 607785"/>
              <a:gd name="connsiteX52" fmla="*/ 27627 w 1160043"/>
              <a:gd name="connsiteY52" fmla="*/ 607785 h 607785"/>
              <a:gd name="connsiteX53" fmla="*/ 0 w 1160043"/>
              <a:gd name="connsiteY53" fmla="*/ 580158 h 607785"/>
              <a:gd name="connsiteX54" fmla="*/ 27627 w 1160043"/>
              <a:gd name="connsiteY54" fmla="*/ 552531 h 607785"/>
              <a:gd name="connsiteX55" fmla="*/ 1132416 w 1160043"/>
              <a:gd name="connsiteY55" fmla="*/ 442025 h 607785"/>
              <a:gd name="connsiteX56" fmla="*/ 1160043 w 1160043"/>
              <a:gd name="connsiteY56" fmla="*/ 469652 h 607785"/>
              <a:gd name="connsiteX57" fmla="*/ 1132416 w 1160043"/>
              <a:gd name="connsiteY57" fmla="*/ 497279 h 607785"/>
              <a:gd name="connsiteX58" fmla="*/ 1104789 w 1160043"/>
              <a:gd name="connsiteY58" fmla="*/ 469652 h 607785"/>
              <a:gd name="connsiteX59" fmla="*/ 1132416 w 1160043"/>
              <a:gd name="connsiteY59" fmla="*/ 442025 h 607785"/>
              <a:gd name="connsiteX60" fmla="*/ 1021937 w 1160043"/>
              <a:gd name="connsiteY60" fmla="*/ 442025 h 607785"/>
              <a:gd name="connsiteX61" fmla="*/ 1049564 w 1160043"/>
              <a:gd name="connsiteY61" fmla="*/ 469652 h 607785"/>
              <a:gd name="connsiteX62" fmla="*/ 1021937 w 1160043"/>
              <a:gd name="connsiteY62" fmla="*/ 497279 h 607785"/>
              <a:gd name="connsiteX63" fmla="*/ 994310 w 1160043"/>
              <a:gd name="connsiteY63" fmla="*/ 469652 h 607785"/>
              <a:gd name="connsiteX64" fmla="*/ 1021937 w 1160043"/>
              <a:gd name="connsiteY64" fmla="*/ 442025 h 607785"/>
              <a:gd name="connsiteX65" fmla="*/ 911458 w 1160043"/>
              <a:gd name="connsiteY65" fmla="*/ 442025 h 607785"/>
              <a:gd name="connsiteX66" fmla="*/ 939085 w 1160043"/>
              <a:gd name="connsiteY66" fmla="*/ 469652 h 607785"/>
              <a:gd name="connsiteX67" fmla="*/ 911458 w 1160043"/>
              <a:gd name="connsiteY67" fmla="*/ 497279 h 607785"/>
              <a:gd name="connsiteX68" fmla="*/ 883831 w 1160043"/>
              <a:gd name="connsiteY68" fmla="*/ 469652 h 607785"/>
              <a:gd name="connsiteX69" fmla="*/ 911458 w 1160043"/>
              <a:gd name="connsiteY69" fmla="*/ 442025 h 607785"/>
              <a:gd name="connsiteX70" fmla="*/ 800979 w 1160043"/>
              <a:gd name="connsiteY70" fmla="*/ 442025 h 607785"/>
              <a:gd name="connsiteX71" fmla="*/ 828606 w 1160043"/>
              <a:gd name="connsiteY71" fmla="*/ 469652 h 607785"/>
              <a:gd name="connsiteX72" fmla="*/ 800979 w 1160043"/>
              <a:gd name="connsiteY72" fmla="*/ 497279 h 607785"/>
              <a:gd name="connsiteX73" fmla="*/ 773352 w 1160043"/>
              <a:gd name="connsiteY73" fmla="*/ 469652 h 607785"/>
              <a:gd name="connsiteX74" fmla="*/ 800979 w 1160043"/>
              <a:gd name="connsiteY74" fmla="*/ 442025 h 607785"/>
              <a:gd name="connsiteX75" fmla="*/ 690500 w 1160043"/>
              <a:gd name="connsiteY75" fmla="*/ 442025 h 607785"/>
              <a:gd name="connsiteX76" fmla="*/ 718127 w 1160043"/>
              <a:gd name="connsiteY76" fmla="*/ 469652 h 607785"/>
              <a:gd name="connsiteX77" fmla="*/ 690500 w 1160043"/>
              <a:gd name="connsiteY77" fmla="*/ 497279 h 607785"/>
              <a:gd name="connsiteX78" fmla="*/ 662873 w 1160043"/>
              <a:gd name="connsiteY78" fmla="*/ 469652 h 607785"/>
              <a:gd name="connsiteX79" fmla="*/ 690500 w 1160043"/>
              <a:gd name="connsiteY79" fmla="*/ 442025 h 607785"/>
              <a:gd name="connsiteX80" fmla="*/ 580021 w 1160043"/>
              <a:gd name="connsiteY80" fmla="*/ 442025 h 607785"/>
              <a:gd name="connsiteX81" fmla="*/ 607648 w 1160043"/>
              <a:gd name="connsiteY81" fmla="*/ 469652 h 607785"/>
              <a:gd name="connsiteX82" fmla="*/ 580021 w 1160043"/>
              <a:gd name="connsiteY82" fmla="*/ 497279 h 607785"/>
              <a:gd name="connsiteX83" fmla="*/ 552394 w 1160043"/>
              <a:gd name="connsiteY83" fmla="*/ 469652 h 607785"/>
              <a:gd name="connsiteX84" fmla="*/ 580021 w 1160043"/>
              <a:gd name="connsiteY84" fmla="*/ 442025 h 607785"/>
              <a:gd name="connsiteX85" fmla="*/ 469543 w 1160043"/>
              <a:gd name="connsiteY85" fmla="*/ 442025 h 607785"/>
              <a:gd name="connsiteX86" fmla="*/ 497170 w 1160043"/>
              <a:gd name="connsiteY86" fmla="*/ 469652 h 607785"/>
              <a:gd name="connsiteX87" fmla="*/ 469543 w 1160043"/>
              <a:gd name="connsiteY87" fmla="*/ 497279 h 607785"/>
              <a:gd name="connsiteX88" fmla="*/ 441916 w 1160043"/>
              <a:gd name="connsiteY88" fmla="*/ 469652 h 607785"/>
              <a:gd name="connsiteX89" fmla="*/ 469543 w 1160043"/>
              <a:gd name="connsiteY89" fmla="*/ 442025 h 607785"/>
              <a:gd name="connsiteX90" fmla="*/ 359064 w 1160043"/>
              <a:gd name="connsiteY90" fmla="*/ 442025 h 607785"/>
              <a:gd name="connsiteX91" fmla="*/ 386691 w 1160043"/>
              <a:gd name="connsiteY91" fmla="*/ 469652 h 607785"/>
              <a:gd name="connsiteX92" fmla="*/ 359064 w 1160043"/>
              <a:gd name="connsiteY92" fmla="*/ 497279 h 607785"/>
              <a:gd name="connsiteX93" fmla="*/ 331437 w 1160043"/>
              <a:gd name="connsiteY93" fmla="*/ 469652 h 607785"/>
              <a:gd name="connsiteX94" fmla="*/ 359064 w 1160043"/>
              <a:gd name="connsiteY94" fmla="*/ 442025 h 607785"/>
              <a:gd name="connsiteX95" fmla="*/ 248585 w 1160043"/>
              <a:gd name="connsiteY95" fmla="*/ 442025 h 607785"/>
              <a:gd name="connsiteX96" fmla="*/ 276212 w 1160043"/>
              <a:gd name="connsiteY96" fmla="*/ 469652 h 607785"/>
              <a:gd name="connsiteX97" fmla="*/ 248585 w 1160043"/>
              <a:gd name="connsiteY97" fmla="*/ 497279 h 607785"/>
              <a:gd name="connsiteX98" fmla="*/ 220958 w 1160043"/>
              <a:gd name="connsiteY98" fmla="*/ 469652 h 607785"/>
              <a:gd name="connsiteX99" fmla="*/ 248585 w 1160043"/>
              <a:gd name="connsiteY99" fmla="*/ 442025 h 607785"/>
              <a:gd name="connsiteX100" fmla="*/ 138106 w 1160043"/>
              <a:gd name="connsiteY100" fmla="*/ 442025 h 607785"/>
              <a:gd name="connsiteX101" fmla="*/ 165733 w 1160043"/>
              <a:gd name="connsiteY101" fmla="*/ 469652 h 607785"/>
              <a:gd name="connsiteX102" fmla="*/ 138106 w 1160043"/>
              <a:gd name="connsiteY102" fmla="*/ 497279 h 607785"/>
              <a:gd name="connsiteX103" fmla="*/ 110479 w 1160043"/>
              <a:gd name="connsiteY103" fmla="*/ 469652 h 607785"/>
              <a:gd name="connsiteX104" fmla="*/ 138106 w 1160043"/>
              <a:gd name="connsiteY104" fmla="*/ 442025 h 607785"/>
              <a:gd name="connsiteX105" fmla="*/ 27627 w 1160043"/>
              <a:gd name="connsiteY105" fmla="*/ 442025 h 607785"/>
              <a:gd name="connsiteX106" fmla="*/ 55254 w 1160043"/>
              <a:gd name="connsiteY106" fmla="*/ 469652 h 607785"/>
              <a:gd name="connsiteX107" fmla="*/ 27627 w 1160043"/>
              <a:gd name="connsiteY107" fmla="*/ 497279 h 607785"/>
              <a:gd name="connsiteX108" fmla="*/ 0 w 1160043"/>
              <a:gd name="connsiteY108" fmla="*/ 469652 h 607785"/>
              <a:gd name="connsiteX109" fmla="*/ 27627 w 1160043"/>
              <a:gd name="connsiteY109" fmla="*/ 442025 h 607785"/>
              <a:gd name="connsiteX110" fmla="*/ 1132416 w 1160043"/>
              <a:gd name="connsiteY110" fmla="*/ 331519 h 607785"/>
              <a:gd name="connsiteX111" fmla="*/ 1160043 w 1160043"/>
              <a:gd name="connsiteY111" fmla="*/ 359146 h 607785"/>
              <a:gd name="connsiteX112" fmla="*/ 1132416 w 1160043"/>
              <a:gd name="connsiteY112" fmla="*/ 386773 h 607785"/>
              <a:gd name="connsiteX113" fmla="*/ 1104789 w 1160043"/>
              <a:gd name="connsiteY113" fmla="*/ 359146 h 607785"/>
              <a:gd name="connsiteX114" fmla="*/ 1132416 w 1160043"/>
              <a:gd name="connsiteY114" fmla="*/ 331519 h 607785"/>
              <a:gd name="connsiteX115" fmla="*/ 1021937 w 1160043"/>
              <a:gd name="connsiteY115" fmla="*/ 331519 h 607785"/>
              <a:gd name="connsiteX116" fmla="*/ 1049564 w 1160043"/>
              <a:gd name="connsiteY116" fmla="*/ 359146 h 607785"/>
              <a:gd name="connsiteX117" fmla="*/ 1021937 w 1160043"/>
              <a:gd name="connsiteY117" fmla="*/ 386773 h 607785"/>
              <a:gd name="connsiteX118" fmla="*/ 994310 w 1160043"/>
              <a:gd name="connsiteY118" fmla="*/ 359146 h 607785"/>
              <a:gd name="connsiteX119" fmla="*/ 1021937 w 1160043"/>
              <a:gd name="connsiteY119" fmla="*/ 331519 h 607785"/>
              <a:gd name="connsiteX120" fmla="*/ 911458 w 1160043"/>
              <a:gd name="connsiteY120" fmla="*/ 331519 h 607785"/>
              <a:gd name="connsiteX121" fmla="*/ 939085 w 1160043"/>
              <a:gd name="connsiteY121" fmla="*/ 359146 h 607785"/>
              <a:gd name="connsiteX122" fmla="*/ 911458 w 1160043"/>
              <a:gd name="connsiteY122" fmla="*/ 386773 h 607785"/>
              <a:gd name="connsiteX123" fmla="*/ 883831 w 1160043"/>
              <a:gd name="connsiteY123" fmla="*/ 359146 h 607785"/>
              <a:gd name="connsiteX124" fmla="*/ 911458 w 1160043"/>
              <a:gd name="connsiteY124" fmla="*/ 331519 h 607785"/>
              <a:gd name="connsiteX125" fmla="*/ 800979 w 1160043"/>
              <a:gd name="connsiteY125" fmla="*/ 331519 h 607785"/>
              <a:gd name="connsiteX126" fmla="*/ 828606 w 1160043"/>
              <a:gd name="connsiteY126" fmla="*/ 359146 h 607785"/>
              <a:gd name="connsiteX127" fmla="*/ 800979 w 1160043"/>
              <a:gd name="connsiteY127" fmla="*/ 386773 h 607785"/>
              <a:gd name="connsiteX128" fmla="*/ 773352 w 1160043"/>
              <a:gd name="connsiteY128" fmla="*/ 359146 h 607785"/>
              <a:gd name="connsiteX129" fmla="*/ 800979 w 1160043"/>
              <a:gd name="connsiteY129" fmla="*/ 331519 h 607785"/>
              <a:gd name="connsiteX130" fmla="*/ 690500 w 1160043"/>
              <a:gd name="connsiteY130" fmla="*/ 331519 h 607785"/>
              <a:gd name="connsiteX131" fmla="*/ 718127 w 1160043"/>
              <a:gd name="connsiteY131" fmla="*/ 359146 h 607785"/>
              <a:gd name="connsiteX132" fmla="*/ 690500 w 1160043"/>
              <a:gd name="connsiteY132" fmla="*/ 386773 h 607785"/>
              <a:gd name="connsiteX133" fmla="*/ 662873 w 1160043"/>
              <a:gd name="connsiteY133" fmla="*/ 359146 h 607785"/>
              <a:gd name="connsiteX134" fmla="*/ 690500 w 1160043"/>
              <a:gd name="connsiteY134" fmla="*/ 331519 h 607785"/>
              <a:gd name="connsiteX135" fmla="*/ 580021 w 1160043"/>
              <a:gd name="connsiteY135" fmla="*/ 331519 h 607785"/>
              <a:gd name="connsiteX136" fmla="*/ 607648 w 1160043"/>
              <a:gd name="connsiteY136" fmla="*/ 359146 h 607785"/>
              <a:gd name="connsiteX137" fmla="*/ 580021 w 1160043"/>
              <a:gd name="connsiteY137" fmla="*/ 386773 h 607785"/>
              <a:gd name="connsiteX138" fmla="*/ 552394 w 1160043"/>
              <a:gd name="connsiteY138" fmla="*/ 359146 h 607785"/>
              <a:gd name="connsiteX139" fmla="*/ 580021 w 1160043"/>
              <a:gd name="connsiteY139" fmla="*/ 331519 h 607785"/>
              <a:gd name="connsiteX140" fmla="*/ 469543 w 1160043"/>
              <a:gd name="connsiteY140" fmla="*/ 331519 h 607785"/>
              <a:gd name="connsiteX141" fmla="*/ 497170 w 1160043"/>
              <a:gd name="connsiteY141" fmla="*/ 359146 h 607785"/>
              <a:gd name="connsiteX142" fmla="*/ 469543 w 1160043"/>
              <a:gd name="connsiteY142" fmla="*/ 386773 h 607785"/>
              <a:gd name="connsiteX143" fmla="*/ 441916 w 1160043"/>
              <a:gd name="connsiteY143" fmla="*/ 359146 h 607785"/>
              <a:gd name="connsiteX144" fmla="*/ 469543 w 1160043"/>
              <a:gd name="connsiteY144" fmla="*/ 331519 h 607785"/>
              <a:gd name="connsiteX145" fmla="*/ 359064 w 1160043"/>
              <a:gd name="connsiteY145" fmla="*/ 331519 h 607785"/>
              <a:gd name="connsiteX146" fmla="*/ 386691 w 1160043"/>
              <a:gd name="connsiteY146" fmla="*/ 359146 h 607785"/>
              <a:gd name="connsiteX147" fmla="*/ 359064 w 1160043"/>
              <a:gd name="connsiteY147" fmla="*/ 386773 h 607785"/>
              <a:gd name="connsiteX148" fmla="*/ 331437 w 1160043"/>
              <a:gd name="connsiteY148" fmla="*/ 359146 h 607785"/>
              <a:gd name="connsiteX149" fmla="*/ 359064 w 1160043"/>
              <a:gd name="connsiteY149" fmla="*/ 331519 h 607785"/>
              <a:gd name="connsiteX150" fmla="*/ 248585 w 1160043"/>
              <a:gd name="connsiteY150" fmla="*/ 331519 h 607785"/>
              <a:gd name="connsiteX151" fmla="*/ 276212 w 1160043"/>
              <a:gd name="connsiteY151" fmla="*/ 359146 h 607785"/>
              <a:gd name="connsiteX152" fmla="*/ 248585 w 1160043"/>
              <a:gd name="connsiteY152" fmla="*/ 386773 h 607785"/>
              <a:gd name="connsiteX153" fmla="*/ 220958 w 1160043"/>
              <a:gd name="connsiteY153" fmla="*/ 359146 h 607785"/>
              <a:gd name="connsiteX154" fmla="*/ 248585 w 1160043"/>
              <a:gd name="connsiteY154" fmla="*/ 331519 h 607785"/>
              <a:gd name="connsiteX155" fmla="*/ 138106 w 1160043"/>
              <a:gd name="connsiteY155" fmla="*/ 331519 h 607785"/>
              <a:gd name="connsiteX156" fmla="*/ 165733 w 1160043"/>
              <a:gd name="connsiteY156" fmla="*/ 359146 h 607785"/>
              <a:gd name="connsiteX157" fmla="*/ 138106 w 1160043"/>
              <a:gd name="connsiteY157" fmla="*/ 386773 h 607785"/>
              <a:gd name="connsiteX158" fmla="*/ 110479 w 1160043"/>
              <a:gd name="connsiteY158" fmla="*/ 359146 h 607785"/>
              <a:gd name="connsiteX159" fmla="*/ 138106 w 1160043"/>
              <a:gd name="connsiteY159" fmla="*/ 331519 h 607785"/>
              <a:gd name="connsiteX160" fmla="*/ 27627 w 1160043"/>
              <a:gd name="connsiteY160" fmla="*/ 331519 h 607785"/>
              <a:gd name="connsiteX161" fmla="*/ 55254 w 1160043"/>
              <a:gd name="connsiteY161" fmla="*/ 359146 h 607785"/>
              <a:gd name="connsiteX162" fmla="*/ 27627 w 1160043"/>
              <a:gd name="connsiteY162" fmla="*/ 386773 h 607785"/>
              <a:gd name="connsiteX163" fmla="*/ 0 w 1160043"/>
              <a:gd name="connsiteY163" fmla="*/ 359146 h 607785"/>
              <a:gd name="connsiteX164" fmla="*/ 27627 w 1160043"/>
              <a:gd name="connsiteY164" fmla="*/ 331519 h 607785"/>
              <a:gd name="connsiteX165" fmla="*/ 1132416 w 1160043"/>
              <a:gd name="connsiteY165" fmla="*/ 221012 h 607785"/>
              <a:gd name="connsiteX166" fmla="*/ 1160043 w 1160043"/>
              <a:gd name="connsiteY166" fmla="*/ 248639 h 607785"/>
              <a:gd name="connsiteX167" fmla="*/ 1132416 w 1160043"/>
              <a:gd name="connsiteY167" fmla="*/ 276266 h 607785"/>
              <a:gd name="connsiteX168" fmla="*/ 1104789 w 1160043"/>
              <a:gd name="connsiteY168" fmla="*/ 248639 h 607785"/>
              <a:gd name="connsiteX169" fmla="*/ 1132416 w 1160043"/>
              <a:gd name="connsiteY169" fmla="*/ 221012 h 607785"/>
              <a:gd name="connsiteX170" fmla="*/ 1021937 w 1160043"/>
              <a:gd name="connsiteY170" fmla="*/ 221012 h 607785"/>
              <a:gd name="connsiteX171" fmla="*/ 1049564 w 1160043"/>
              <a:gd name="connsiteY171" fmla="*/ 248639 h 607785"/>
              <a:gd name="connsiteX172" fmla="*/ 1021937 w 1160043"/>
              <a:gd name="connsiteY172" fmla="*/ 276266 h 607785"/>
              <a:gd name="connsiteX173" fmla="*/ 994310 w 1160043"/>
              <a:gd name="connsiteY173" fmla="*/ 248639 h 607785"/>
              <a:gd name="connsiteX174" fmla="*/ 1021937 w 1160043"/>
              <a:gd name="connsiteY174" fmla="*/ 221012 h 607785"/>
              <a:gd name="connsiteX175" fmla="*/ 911458 w 1160043"/>
              <a:gd name="connsiteY175" fmla="*/ 221012 h 607785"/>
              <a:gd name="connsiteX176" fmla="*/ 939085 w 1160043"/>
              <a:gd name="connsiteY176" fmla="*/ 248639 h 607785"/>
              <a:gd name="connsiteX177" fmla="*/ 911458 w 1160043"/>
              <a:gd name="connsiteY177" fmla="*/ 276266 h 607785"/>
              <a:gd name="connsiteX178" fmla="*/ 883831 w 1160043"/>
              <a:gd name="connsiteY178" fmla="*/ 248639 h 607785"/>
              <a:gd name="connsiteX179" fmla="*/ 911458 w 1160043"/>
              <a:gd name="connsiteY179" fmla="*/ 221012 h 607785"/>
              <a:gd name="connsiteX180" fmla="*/ 800979 w 1160043"/>
              <a:gd name="connsiteY180" fmla="*/ 221012 h 607785"/>
              <a:gd name="connsiteX181" fmla="*/ 828606 w 1160043"/>
              <a:gd name="connsiteY181" fmla="*/ 248639 h 607785"/>
              <a:gd name="connsiteX182" fmla="*/ 800979 w 1160043"/>
              <a:gd name="connsiteY182" fmla="*/ 276266 h 607785"/>
              <a:gd name="connsiteX183" fmla="*/ 773352 w 1160043"/>
              <a:gd name="connsiteY183" fmla="*/ 248639 h 607785"/>
              <a:gd name="connsiteX184" fmla="*/ 800979 w 1160043"/>
              <a:gd name="connsiteY184" fmla="*/ 221012 h 607785"/>
              <a:gd name="connsiteX185" fmla="*/ 690500 w 1160043"/>
              <a:gd name="connsiteY185" fmla="*/ 221012 h 607785"/>
              <a:gd name="connsiteX186" fmla="*/ 718127 w 1160043"/>
              <a:gd name="connsiteY186" fmla="*/ 248639 h 607785"/>
              <a:gd name="connsiteX187" fmla="*/ 690500 w 1160043"/>
              <a:gd name="connsiteY187" fmla="*/ 276266 h 607785"/>
              <a:gd name="connsiteX188" fmla="*/ 662873 w 1160043"/>
              <a:gd name="connsiteY188" fmla="*/ 248639 h 607785"/>
              <a:gd name="connsiteX189" fmla="*/ 690500 w 1160043"/>
              <a:gd name="connsiteY189" fmla="*/ 221012 h 607785"/>
              <a:gd name="connsiteX190" fmla="*/ 580021 w 1160043"/>
              <a:gd name="connsiteY190" fmla="*/ 221012 h 607785"/>
              <a:gd name="connsiteX191" fmla="*/ 607648 w 1160043"/>
              <a:gd name="connsiteY191" fmla="*/ 248639 h 607785"/>
              <a:gd name="connsiteX192" fmla="*/ 580021 w 1160043"/>
              <a:gd name="connsiteY192" fmla="*/ 276266 h 607785"/>
              <a:gd name="connsiteX193" fmla="*/ 552394 w 1160043"/>
              <a:gd name="connsiteY193" fmla="*/ 248639 h 607785"/>
              <a:gd name="connsiteX194" fmla="*/ 580021 w 1160043"/>
              <a:gd name="connsiteY194" fmla="*/ 221012 h 607785"/>
              <a:gd name="connsiteX195" fmla="*/ 469543 w 1160043"/>
              <a:gd name="connsiteY195" fmla="*/ 221012 h 607785"/>
              <a:gd name="connsiteX196" fmla="*/ 497170 w 1160043"/>
              <a:gd name="connsiteY196" fmla="*/ 248639 h 607785"/>
              <a:gd name="connsiteX197" fmla="*/ 469543 w 1160043"/>
              <a:gd name="connsiteY197" fmla="*/ 276266 h 607785"/>
              <a:gd name="connsiteX198" fmla="*/ 441916 w 1160043"/>
              <a:gd name="connsiteY198" fmla="*/ 248639 h 607785"/>
              <a:gd name="connsiteX199" fmla="*/ 469543 w 1160043"/>
              <a:gd name="connsiteY199" fmla="*/ 221012 h 607785"/>
              <a:gd name="connsiteX200" fmla="*/ 359064 w 1160043"/>
              <a:gd name="connsiteY200" fmla="*/ 221012 h 607785"/>
              <a:gd name="connsiteX201" fmla="*/ 386691 w 1160043"/>
              <a:gd name="connsiteY201" fmla="*/ 248639 h 607785"/>
              <a:gd name="connsiteX202" fmla="*/ 359064 w 1160043"/>
              <a:gd name="connsiteY202" fmla="*/ 276266 h 607785"/>
              <a:gd name="connsiteX203" fmla="*/ 331437 w 1160043"/>
              <a:gd name="connsiteY203" fmla="*/ 248639 h 607785"/>
              <a:gd name="connsiteX204" fmla="*/ 359064 w 1160043"/>
              <a:gd name="connsiteY204" fmla="*/ 221012 h 607785"/>
              <a:gd name="connsiteX205" fmla="*/ 248585 w 1160043"/>
              <a:gd name="connsiteY205" fmla="*/ 221012 h 607785"/>
              <a:gd name="connsiteX206" fmla="*/ 276212 w 1160043"/>
              <a:gd name="connsiteY206" fmla="*/ 248639 h 607785"/>
              <a:gd name="connsiteX207" fmla="*/ 248585 w 1160043"/>
              <a:gd name="connsiteY207" fmla="*/ 276266 h 607785"/>
              <a:gd name="connsiteX208" fmla="*/ 220958 w 1160043"/>
              <a:gd name="connsiteY208" fmla="*/ 248639 h 607785"/>
              <a:gd name="connsiteX209" fmla="*/ 248585 w 1160043"/>
              <a:gd name="connsiteY209" fmla="*/ 221012 h 607785"/>
              <a:gd name="connsiteX210" fmla="*/ 138106 w 1160043"/>
              <a:gd name="connsiteY210" fmla="*/ 221012 h 607785"/>
              <a:gd name="connsiteX211" fmla="*/ 165733 w 1160043"/>
              <a:gd name="connsiteY211" fmla="*/ 248639 h 607785"/>
              <a:gd name="connsiteX212" fmla="*/ 138106 w 1160043"/>
              <a:gd name="connsiteY212" fmla="*/ 276266 h 607785"/>
              <a:gd name="connsiteX213" fmla="*/ 110479 w 1160043"/>
              <a:gd name="connsiteY213" fmla="*/ 248639 h 607785"/>
              <a:gd name="connsiteX214" fmla="*/ 138106 w 1160043"/>
              <a:gd name="connsiteY214" fmla="*/ 221012 h 607785"/>
              <a:gd name="connsiteX215" fmla="*/ 27627 w 1160043"/>
              <a:gd name="connsiteY215" fmla="*/ 221012 h 607785"/>
              <a:gd name="connsiteX216" fmla="*/ 55254 w 1160043"/>
              <a:gd name="connsiteY216" fmla="*/ 248639 h 607785"/>
              <a:gd name="connsiteX217" fmla="*/ 27627 w 1160043"/>
              <a:gd name="connsiteY217" fmla="*/ 276266 h 607785"/>
              <a:gd name="connsiteX218" fmla="*/ 0 w 1160043"/>
              <a:gd name="connsiteY218" fmla="*/ 248639 h 607785"/>
              <a:gd name="connsiteX219" fmla="*/ 27627 w 1160043"/>
              <a:gd name="connsiteY219" fmla="*/ 221012 h 607785"/>
              <a:gd name="connsiteX220" fmla="*/ 1132416 w 1160043"/>
              <a:gd name="connsiteY220" fmla="*/ 110506 h 607785"/>
              <a:gd name="connsiteX221" fmla="*/ 1160043 w 1160043"/>
              <a:gd name="connsiteY221" fmla="*/ 138133 h 607785"/>
              <a:gd name="connsiteX222" fmla="*/ 1132416 w 1160043"/>
              <a:gd name="connsiteY222" fmla="*/ 165760 h 607785"/>
              <a:gd name="connsiteX223" fmla="*/ 1104789 w 1160043"/>
              <a:gd name="connsiteY223" fmla="*/ 138133 h 607785"/>
              <a:gd name="connsiteX224" fmla="*/ 1132416 w 1160043"/>
              <a:gd name="connsiteY224" fmla="*/ 110506 h 607785"/>
              <a:gd name="connsiteX225" fmla="*/ 1021937 w 1160043"/>
              <a:gd name="connsiteY225" fmla="*/ 110506 h 607785"/>
              <a:gd name="connsiteX226" fmla="*/ 1049564 w 1160043"/>
              <a:gd name="connsiteY226" fmla="*/ 138133 h 607785"/>
              <a:gd name="connsiteX227" fmla="*/ 1021937 w 1160043"/>
              <a:gd name="connsiteY227" fmla="*/ 165760 h 607785"/>
              <a:gd name="connsiteX228" fmla="*/ 994310 w 1160043"/>
              <a:gd name="connsiteY228" fmla="*/ 138133 h 607785"/>
              <a:gd name="connsiteX229" fmla="*/ 1021937 w 1160043"/>
              <a:gd name="connsiteY229" fmla="*/ 110506 h 607785"/>
              <a:gd name="connsiteX230" fmla="*/ 911458 w 1160043"/>
              <a:gd name="connsiteY230" fmla="*/ 110506 h 607785"/>
              <a:gd name="connsiteX231" fmla="*/ 939085 w 1160043"/>
              <a:gd name="connsiteY231" fmla="*/ 138133 h 607785"/>
              <a:gd name="connsiteX232" fmla="*/ 911458 w 1160043"/>
              <a:gd name="connsiteY232" fmla="*/ 165760 h 607785"/>
              <a:gd name="connsiteX233" fmla="*/ 883831 w 1160043"/>
              <a:gd name="connsiteY233" fmla="*/ 138133 h 607785"/>
              <a:gd name="connsiteX234" fmla="*/ 911458 w 1160043"/>
              <a:gd name="connsiteY234" fmla="*/ 110506 h 607785"/>
              <a:gd name="connsiteX235" fmla="*/ 800979 w 1160043"/>
              <a:gd name="connsiteY235" fmla="*/ 110506 h 607785"/>
              <a:gd name="connsiteX236" fmla="*/ 828606 w 1160043"/>
              <a:gd name="connsiteY236" fmla="*/ 138133 h 607785"/>
              <a:gd name="connsiteX237" fmla="*/ 800979 w 1160043"/>
              <a:gd name="connsiteY237" fmla="*/ 165760 h 607785"/>
              <a:gd name="connsiteX238" fmla="*/ 773352 w 1160043"/>
              <a:gd name="connsiteY238" fmla="*/ 138133 h 607785"/>
              <a:gd name="connsiteX239" fmla="*/ 800979 w 1160043"/>
              <a:gd name="connsiteY239" fmla="*/ 110506 h 607785"/>
              <a:gd name="connsiteX240" fmla="*/ 690500 w 1160043"/>
              <a:gd name="connsiteY240" fmla="*/ 110506 h 607785"/>
              <a:gd name="connsiteX241" fmla="*/ 718127 w 1160043"/>
              <a:gd name="connsiteY241" fmla="*/ 138133 h 607785"/>
              <a:gd name="connsiteX242" fmla="*/ 690500 w 1160043"/>
              <a:gd name="connsiteY242" fmla="*/ 165760 h 607785"/>
              <a:gd name="connsiteX243" fmla="*/ 662873 w 1160043"/>
              <a:gd name="connsiteY243" fmla="*/ 138133 h 607785"/>
              <a:gd name="connsiteX244" fmla="*/ 690500 w 1160043"/>
              <a:gd name="connsiteY244" fmla="*/ 110506 h 607785"/>
              <a:gd name="connsiteX245" fmla="*/ 580021 w 1160043"/>
              <a:gd name="connsiteY245" fmla="*/ 110506 h 607785"/>
              <a:gd name="connsiteX246" fmla="*/ 607648 w 1160043"/>
              <a:gd name="connsiteY246" fmla="*/ 138133 h 607785"/>
              <a:gd name="connsiteX247" fmla="*/ 580021 w 1160043"/>
              <a:gd name="connsiteY247" fmla="*/ 165760 h 607785"/>
              <a:gd name="connsiteX248" fmla="*/ 552394 w 1160043"/>
              <a:gd name="connsiteY248" fmla="*/ 138133 h 607785"/>
              <a:gd name="connsiteX249" fmla="*/ 580021 w 1160043"/>
              <a:gd name="connsiteY249" fmla="*/ 110506 h 607785"/>
              <a:gd name="connsiteX250" fmla="*/ 469543 w 1160043"/>
              <a:gd name="connsiteY250" fmla="*/ 110506 h 607785"/>
              <a:gd name="connsiteX251" fmla="*/ 497170 w 1160043"/>
              <a:gd name="connsiteY251" fmla="*/ 138133 h 607785"/>
              <a:gd name="connsiteX252" fmla="*/ 469543 w 1160043"/>
              <a:gd name="connsiteY252" fmla="*/ 165760 h 607785"/>
              <a:gd name="connsiteX253" fmla="*/ 441916 w 1160043"/>
              <a:gd name="connsiteY253" fmla="*/ 138133 h 607785"/>
              <a:gd name="connsiteX254" fmla="*/ 469543 w 1160043"/>
              <a:gd name="connsiteY254" fmla="*/ 110506 h 607785"/>
              <a:gd name="connsiteX255" fmla="*/ 359064 w 1160043"/>
              <a:gd name="connsiteY255" fmla="*/ 110506 h 607785"/>
              <a:gd name="connsiteX256" fmla="*/ 386691 w 1160043"/>
              <a:gd name="connsiteY256" fmla="*/ 138133 h 607785"/>
              <a:gd name="connsiteX257" fmla="*/ 359064 w 1160043"/>
              <a:gd name="connsiteY257" fmla="*/ 165760 h 607785"/>
              <a:gd name="connsiteX258" fmla="*/ 331437 w 1160043"/>
              <a:gd name="connsiteY258" fmla="*/ 138133 h 607785"/>
              <a:gd name="connsiteX259" fmla="*/ 359064 w 1160043"/>
              <a:gd name="connsiteY259" fmla="*/ 110506 h 607785"/>
              <a:gd name="connsiteX260" fmla="*/ 248585 w 1160043"/>
              <a:gd name="connsiteY260" fmla="*/ 110506 h 607785"/>
              <a:gd name="connsiteX261" fmla="*/ 276212 w 1160043"/>
              <a:gd name="connsiteY261" fmla="*/ 138133 h 607785"/>
              <a:gd name="connsiteX262" fmla="*/ 248585 w 1160043"/>
              <a:gd name="connsiteY262" fmla="*/ 165760 h 607785"/>
              <a:gd name="connsiteX263" fmla="*/ 220958 w 1160043"/>
              <a:gd name="connsiteY263" fmla="*/ 138133 h 607785"/>
              <a:gd name="connsiteX264" fmla="*/ 248585 w 1160043"/>
              <a:gd name="connsiteY264" fmla="*/ 110506 h 607785"/>
              <a:gd name="connsiteX265" fmla="*/ 138106 w 1160043"/>
              <a:gd name="connsiteY265" fmla="*/ 110506 h 607785"/>
              <a:gd name="connsiteX266" fmla="*/ 165733 w 1160043"/>
              <a:gd name="connsiteY266" fmla="*/ 138133 h 607785"/>
              <a:gd name="connsiteX267" fmla="*/ 138106 w 1160043"/>
              <a:gd name="connsiteY267" fmla="*/ 165760 h 607785"/>
              <a:gd name="connsiteX268" fmla="*/ 110479 w 1160043"/>
              <a:gd name="connsiteY268" fmla="*/ 138133 h 607785"/>
              <a:gd name="connsiteX269" fmla="*/ 138106 w 1160043"/>
              <a:gd name="connsiteY269" fmla="*/ 110506 h 607785"/>
              <a:gd name="connsiteX270" fmla="*/ 27627 w 1160043"/>
              <a:gd name="connsiteY270" fmla="*/ 110506 h 607785"/>
              <a:gd name="connsiteX271" fmla="*/ 55254 w 1160043"/>
              <a:gd name="connsiteY271" fmla="*/ 138133 h 607785"/>
              <a:gd name="connsiteX272" fmla="*/ 27627 w 1160043"/>
              <a:gd name="connsiteY272" fmla="*/ 165760 h 607785"/>
              <a:gd name="connsiteX273" fmla="*/ 0 w 1160043"/>
              <a:gd name="connsiteY273" fmla="*/ 138133 h 607785"/>
              <a:gd name="connsiteX274" fmla="*/ 27627 w 1160043"/>
              <a:gd name="connsiteY274" fmla="*/ 110506 h 607785"/>
              <a:gd name="connsiteX275" fmla="*/ 1132416 w 1160043"/>
              <a:gd name="connsiteY275" fmla="*/ 0 h 607785"/>
              <a:gd name="connsiteX276" fmla="*/ 1160043 w 1160043"/>
              <a:gd name="connsiteY276" fmla="*/ 27627 h 607785"/>
              <a:gd name="connsiteX277" fmla="*/ 1132416 w 1160043"/>
              <a:gd name="connsiteY277" fmla="*/ 55254 h 607785"/>
              <a:gd name="connsiteX278" fmla="*/ 1104789 w 1160043"/>
              <a:gd name="connsiteY278" fmla="*/ 27627 h 607785"/>
              <a:gd name="connsiteX279" fmla="*/ 1132416 w 1160043"/>
              <a:gd name="connsiteY279" fmla="*/ 0 h 607785"/>
              <a:gd name="connsiteX280" fmla="*/ 1021937 w 1160043"/>
              <a:gd name="connsiteY280" fmla="*/ 0 h 607785"/>
              <a:gd name="connsiteX281" fmla="*/ 1049564 w 1160043"/>
              <a:gd name="connsiteY281" fmla="*/ 27627 h 607785"/>
              <a:gd name="connsiteX282" fmla="*/ 1021937 w 1160043"/>
              <a:gd name="connsiteY282" fmla="*/ 55254 h 607785"/>
              <a:gd name="connsiteX283" fmla="*/ 994310 w 1160043"/>
              <a:gd name="connsiteY283" fmla="*/ 27627 h 607785"/>
              <a:gd name="connsiteX284" fmla="*/ 1021937 w 1160043"/>
              <a:gd name="connsiteY284" fmla="*/ 0 h 607785"/>
              <a:gd name="connsiteX285" fmla="*/ 911458 w 1160043"/>
              <a:gd name="connsiteY285" fmla="*/ 0 h 607785"/>
              <a:gd name="connsiteX286" fmla="*/ 939085 w 1160043"/>
              <a:gd name="connsiteY286" fmla="*/ 27627 h 607785"/>
              <a:gd name="connsiteX287" fmla="*/ 911458 w 1160043"/>
              <a:gd name="connsiteY287" fmla="*/ 55254 h 607785"/>
              <a:gd name="connsiteX288" fmla="*/ 883831 w 1160043"/>
              <a:gd name="connsiteY288" fmla="*/ 27627 h 607785"/>
              <a:gd name="connsiteX289" fmla="*/ 911458 w 1160043"/>
              <a:gd name="connsiteY289" fmla="*/ 0 h 607785"/>
              <a:gd name="connsiteX290" fmla="*/ 800979 w 1160043"/>
              <a:gd name="connsiteY290" fmla="*/ 0 h 607785"/>
              <a:gd name="connsiteX291" fmla="*/ 828606 w 1160043"/>
              <a:gd name="connsiteY291" fmla="*/ 27627 h 607785"/>
              <a:gd name="connsiteX292" fmla="*/ 800979 w 1160043"/>
              <a:gd name="connsiteY292" fmla="*/ 55254 h 607785"/>
              <a:gd name="connsiteX293" fmla="*/ 773352 w 1160043"/>
              <a:gd name="connsiteY293" fmla="*/ 27627 h 607785"/>
              <a:gd name="connsiteX294" fmla="*/ 800979 w 1160043"/>
              <a:gd name="connsiteY294" fmla="*/ 0 h 607785"/>
              <a:gd name="connsiteX295" fmla="*/ 690500 w 1160043"/>
              <a:gd name="connsiteY295" fmla="*/ 0 h 607785"/>
              <a:gd name="connsiteX296" fmla="*/ 718127 w 1160043"/>
              <a:gd name="connsiteY296" fmla="*/ 27627 h 607785"/>
              <a:gd name="connsiteX297" fmla="*/ 690500 w 1160043"/>
              <a:gd name="connsiteY297" fmla="*/ 55254 h 607785"/>
              <a:gd name="connsiteX298" fmla="*/ 662873 w 1160043"/>
              <a:gd name="connsiteY298" fmla="*/ 27627 h 607785"/>
              <a:gd name="connsiteX299" fmla="*/ 690500 w 1160043"/>
              <a:gd name="connsiteY299" fmla="*/ 0 h 607785"/>
              <a:gd name="connsiteX300" fmla="*/ 580021 w 1160043"/>
              <a:gd name="connsiteY300" fmla="*/ 0 h 607785"/>
              <a:gd name="connsiteX301" fmla="*/ 607648 w 1160043"/>
              <a:gd name="connsiteY301" fmla="*/ 27627 h 607785"/>
              <a:gd name="connsiteX302" fmla="*/ 580021 w 1160043"/>
              <a:gd name="connsiteY302" fmla="*/ 55254 h 607785"/>
              <a:gd name="connsiteX303" fmla="*/ 552394 w 1160043"/>
              <a:gd name="connsiteY303" fmla="*/ 27627 h 607785"/>
              <a:gd name="connsiteX304" fmla="*/ 580021 w 1160043"/>
              <a:gd name="connsiteY304" fmla="*/ 0 h 607785"/>
              <a:gd name="connsiteX305" fmla="*/ 469543 w 1160043"/>
              <a:gd name="connsiteY305" fmla="*/ 0 h 607785"/>
              <a:gd name="connsiteX306" fmla="*/ 497170 w 1160043"/>
              <a:gd name="connsiteY306" fmla="*/ 27627 h 607785"/>
              <a:gd name="connsiteX307" fmla="*/ 469543 w 1160043"/>
              <a:gd name="connsiteY307" fmla="*/ 55254 h 607785"/>
              <a:gd name="connsiteX308" fmla="*/ 441916 w 1160043"/>
              <a:gd name="connsiteY308" fmla="*/ 27627 h 607785"/>
              <a:gd name="connsiteX309" fmla="*/ 469543 w 1160043"/>
              <a:gd name="connsiteY309" fmla="*/ 0 h 607785"/>
              <a:gd name="connsiteX310" fmla="*/ 359064 w 1160043"/>
              <a:gd name="connsiteY310" fmla="*/ 0 h 607785"/>
              <a:gd name="connsiteX311" fmla="*/ 386691 w 1160043"/>
              <a:gd name="connsiteY311" fmla="*/ 27627 h 607785"/>
              <a:gd name="connsiteX312" fmla="*/ 359064 w 1160043"/>
              <a:gd name="connsiteY312" fmla="*/ 55254 h 607785"/>
              <a:gd name="connsiteX313" fmla="*/ 331437 w 1160043"/>
              <a:gd name="connsiteY313" fmla="*/ 27627 h 607785"/>
              <a:gd name="connsiteX314" fmla="*/ 359064 w 1160043"/>
              <a:gd name="connsiteY314" fmla="*/ 0 h 607785"/>
              <a:gd name="connsiteX315" fmla="*/ 248585 w 1160043"/>
              <a:gd name="connsiteY315" fmla="*/ 0 h 607785"/>
              <a:gd name="connsiteX316" fmla="*/ 276212 w 1160043"/>
              <a:gd name="connsiteY316" fmla="*/ 27627 h 607785"/>
              <a:gd name="connsiteX317" fmla="*/ 248585 w 1160043"/>
              <a:gd name="connsiteY317" fmla="*/ 55254 h 607785"/>
              <a:gd name="connsiteX318" fmla="*/ 220958 w 1160043"/>
              <a:gd name="connsiteY318" fmla="*/ 27627 h 607785"/>
              <a:gd name="connsiteX319" fmla="*/ 248585 w 1160043"/>
              <a:gd name="connsiteY319" fmla="*/ 0 h 607785"/>
              <a:gd name="connsiteX320" fmla="*/ 138106 w 1160043"/>
              <a:gd name="connsiteY320" fmla="*/ 0 h 607785"/>
              <a:gd name="connsiteX321" fmla="*/ 165733 w 1160043"/>
              <a:gd name="connsiteY321" fmla="*/ 27627 h 607785"/>
              <a:gd name="connsiteX322" fmla="*/ 138106 w 1160043"/>
              <a:gd name="connsiteY322" fmla="*/ 55254 h 607785"/>
              <a:gd name="connsiteX323" fmla="*/ 110479 w 1160043"/>
              <a:gd name="connsiteY323" fmla="*/ 27627 h 607785"/>
              <a:gd name="connsiteX324" fmla="*/ 138106 w 1160043"/>
              <a:gd name="connsiteY324" fmla="*/ 0 h 607785"/>
              <a:gd name="connsiteX325" fmla="*/ 27627 w 1160043"/>
              <a:gd name="connsiteY325" fmla="*/ 0 h 607785"/>
              <a:gd name="connsiteX326" fmla="*/ 55254 w 1160043"/>
              <a:gd name="connsiteY326" fmla="*/ 27627 h 607785"/>
              <a:gd name="connsiteX327" fmla="*/ 27627 w 1160043"/>
              <a:gd name="connsiteY327" fmla="*/ 55254 h 607785"/>
              <a:gd name="connsiteX328" fmla="*/ 0 w 1160043"/>
              <a:gd name="connsiteY328" fmla="*/ 27627 h 607785"/>
              <a:gd name="connsiteX329" fmla="*/ 27627 w 1160043"/>
              <a:gd name="connsiteY329" fmla="*/ 0 h 607785"/>
            </a:gdLst>
            <a:ahLst/>
            <a:cxnLst/>
            <a:rect l="l" t="t" r="r" b="b"/>
            <a:pathLst>
              <a:path w="1160043" h="607785">
                <a:moveTo>
                  <a:pt x="1132416" y="552531"/>
                </a:moveTo>
                <a:cubicBezTo>
                  <a:pt x="1147674" y="552531"/>
                  <a:pt x="1160043" y="564900"/>
                  <a:pt x="1160043" y="580158"/>
                </a:cubicBezTo>
                <a:cubicBezTo>
                  <a:pt x="1160043" y="595416"/>
                  <a:pt x="1147674" y="607785"/>
                  <a:pt x="1132416" y="607785"/>
                </a:cubicBezTo>
                <a:cubicBezTo>
                  <a:pt x="1117158" y="607785"/>
                  <a:pt x="1104789" y="595416"/>
                  <a:pt x="1104789" y="580158"/>
                </a:cubicBezTo>
                <a:cubicBezTo>
                  <a:pt x="1104789" y="564900"/>
                  <a:pt x="1117158" y="552531"/>
                  <a:pt x="1132416" y="552531"/>
                </a:cubicBezTo>
                <a:close/>
                <a:moveTo>
                  <a:pt x="1021937" y="552531"/>
                </a:moveTo>
                <a:cubicBezTo>
                  <a:pt x="1037195" y="552531"/>
                  <a:pt x="1049564" y="564900"/>
                  <a:pt x="1049564" y="580158"/>
                </a:cubicBezTo>
                <a:cubicBezTo>
                  <a:pt x="1049564" y="595416"/>
                  <a:pt x="1037195" y="607785"/>
                  <a:pt x="1021937" y="607785"/>
                </a:cubicBezTo>
                <a:cubicBezTo>
                  <a:pt x="1006679" y="607785"/>
                  <a:pt x="994310" y="595416"/>
                  <a:pt x="994310" y="580158"/>
                </a:cubicBezTo>
                <a:cubicBezTo>
                  <a:pt x="994310" y="564900"/>
                  <a:pt x="1006679" y="552531"/>
                  <a:pt x="1021937" y="552531"/>
                </a:cubicBezTo>
                <a:close/>
                <a:moveTo>
                  <a:pt x="911458" y="552531"/>
                </a:moveTo>
                <a:cubicBezTo>
                  <a:pt x="926716" y="552531"/>
                  <a:pt x="939085" y="564900"/>
                  <a:pt x="939085" y="580158"/>
                </a:cubicBezTo>
                <a:cubicBezTo>
                  <a:pt x="939085" y="595416"/>
                  <a:pt x="926716" y="607785"/>
                  <a:pt x="911458" y="607785"/>
                </a:cubicBezTo>
                <a:cubicBezTo>
                  <a:pt x="896200" y="607785"/>
                  <a:pt x="883831" y="595416"/>
                  <a:pt x="883831" y="580158"/>
                </a:cubicBezTo>
                <a:cubicBezTo>
                  <a:pt x="883831" y="564900"/>
                  <a:pt x="896200" y="552531"/>
                  <a:pt x="911458" y="552531"/>
                </a:cubicBezTo>
                <a:close/>
                <a:moveTo>
                  <a:pt x="800979" y="552531"/>
                </a:moveTo>
                <a:cubicBezTo>
                  <a:pt x="816237" y="552531"/>
                  <a:pt x="828606" y="564900"/>
                  <a:pt x="828606" y="580158"/>
                </a:cubicBezTo>
                <a:cubicBezTo>
                  <a:pt x="828606" y="595416"/>
                  <a:pt x="816237" y="607785"/>
                  <a:pt x="800979" y="607785"/>
                </a:cubicBezTo>
                <a:cubicBezTo>
                  <a:pt x="785721" y="607785"/>
                  <a:pt x="773352" y="595416"/>
                  <a:pt x="773352" y="580158"/>
                </a:cubicBezTo>
                <a:cubicBezTo>
                  <a:pt x="773352" y="564900"/>
                  <a:pt x="785721" y="552531"/>
                  <a:pt x="800979" y="552531"/>
                </a:cubicBezTo>
                <a:close/>
                <a:moveTo>
                  <a:pt x="690500" y="552531"/>
                </a:moveTo>
                <a:cubicBezTo>
                  <a:pt x="705758" y="552531"/>
                  <a:pt x="718127" y="564900"/>
                  <a:pt x="718127" y="580158"/>
                </a:cubicBezTo>
                <a:cubicBezTo>
                  <a:pt x="718127" y="595416"/>
                  <a:pt x="705758" y="607785"/>
                  <a:pt x="690500" y="607785"/>
                </a:cubicBezTo>
                <a:cubicBezTo>
                  <a:pt x="675242" y="607785"/>
                  <a:pt x="662873" y="595416"/>
                  <a:pt x="662873" y="580158"/>
                </a:cubicBezTo>
                <a:cubicBezTo>
                  <a:pt x="662873" y="564900"/>
                  <a:pt x="675242" y="552531"/>
                  <a:pt x="690500" y="552531"/>
                </a:cubicBezTo>
                <a:close/>
                <a:moveTo>
                  <a:pt x="580021" y="552531"/>
                </a:moveTo>
                <a:cubicBezTo>
                  <a:pt x="595279" y="552531"/>
                  <a:pt x="607648" y="564900"/>
                  <a:pt x="607648" y="580158"/>
                </a:cubicBezTo>
                <a:cubicBezTo>
                  <a:pt x="607648" y="595416"/>
                  <a:pt x="595279" y="607785"/>
                  <a:pt x="580021" y="607785"/>
                </a:cubicBezTo>
                <a:cubicBezTo>
                  <a:pt x="564763" y="607785"/>
                  <a:pt x="552394" y="595416"/>
                  <a:pt x="552394" y="580158"/>
                </a:cubicBezTo>
                <a:cubicBezTo>
                  <a:pt x="552394" y="564900"/>
                  <a:pt x="564763" y="552531"/>
                  <a:pt x="580021" y="552531"/>
                </a:cubicBezTo>
                <a:close/>
                <a:moveTo>
                  <a:pt x="469543" y="552531"/>
                </a:moveTo>
                <a:cubicBezTo>
                  <a:pt x="484801" y="552531"/>
                  <a:pt x="497170" y="564900"/>
                  <a:pt x="497170" y="580158"/>
                </a:cubicBezTo>
                <a:cubicBezTo>
                  <a:pt x="497170" y="595416"/>
                  <a:pt x="484801" y="607785"/>
                  <a:pt x="469543" y="607785"/>
                </a:cubicBezTo>
                <a:cubicBezTo>
                  <a:pt x="454285" y="607785"/>
                  <a:pt x="441916" y="595416"/>
                  <a:pt x="441916" y="580158"/>
                </a:cubicBezTo>
                <a:cubicBezTo>
                  <a:pt x="441916" y="564900"/>
                  <a:pt x="454285" y="552531"/>
                  <a:pt x="469543" y="552531"/>
                </a:cubicBezTo>
                <a:close/>
                <a:moveTo>
                  <a:pt x="359064" y="552531"/>
                </a:moveTo>
                <a:cubicBezTo>
                  <a:pt x="374322" y="552531"/>
                  <a:pt x="386691" y="564900"/>
                  <a:pt x="386691" y="580158"/>
                </a:cubicBezTo>
                <a:cubicBezTo>
                  <a:pt x="386691" y="595416"/>
                  <a:pt x="374322" y="607785"/>
                  <a:pt x="359064" y="607785"/>
                </a:cubicBezTo>
                <a:cubicBezTo>
                  <a:pt x="343806" y="607785"/>
                  <a:pt x="331437" y="595416"/>
                  <a:pt x="331437" y="580158"/>
                </a:cubicBezTo>
                <a:cubicBezTo>
                  <a:pt x="331437" y="564900"/>
                  <a:pt x="343806" y="552531"/>
                  <a:pt x="359064" y="552531"/>
                </a:cubicBezTo>
                <a:close/>
                <a:moveTo>
                  <a:pt x="248585" y="552531"/>
                </a:moveTo>
                <a:cubicBezTo>
                  <a:pt x="263843" y="552531"/>
                  <a:pt x="276212" y="564900"/>
                  <a:pt x="276212" y="580158"/>
                </a:cubicBezTo>
                <a:cubicBezTo>
                  <a:pt x="276212" y="595416"/>
                  <a:pt x="263843" y="607785"/>
                  <a:pt x="248585" y="607785"/>
                </a:cubicBezTo>
                <a:cubicBezTo>
                  <a:pt x="233327" y="607785"/>
                  <a:pt x="220958" y="595416"/>
                  <a:pt x="220958" y="580158"/>
                </a:cubicBezTo>
                <a:cubicBezTo>
                  <a:pt x="220958" y="564900"/>
                  <a:pt x="233327" y="552531"/>
                  <a:pt x="248585" y="552531"/>
                </a:cubicBezTo>
                <a:close/>
                <a:moveTo>
                  <a:pt x="138106" y="552531"/>
                </a:moveTo>
                <a:cubicBezTo>
                  <a:pt x="153364" y="552531"/>
                  <a:pt x="165733" y="564900"/>
                  <a:pt x="165733" y="580158"/>
                </a:cubicBezTo>
                <a:cubicBezTo>
                  <a:pt x="165733" y="595416"/>
                  <a:pt x="153364" y="607785"/>
                  <a:pt x="138106" y="607785"/>
                </a:cubicBezTo>
                <a:cubicBezTo>
                  <a:pt x="122848" y="607785"/>
                  <a:pt x="110479" y="595416"/>
                  <a:pt x="110479" y="580158"/>
                </a:cubicBezTo>
                <a:cubicBezTo>
                  <a:pt x="110479" y="564900"/>
                  <a:pt x="122848" y="552531"/>
                  <a:pt x="138106" y="552531"/>
                </a:cubicBezTo>
                <a:close/>
                <a:moveTo>
                  <a:pt x="27627" y="552531"/>
                </a:moveTo>
                <a:cubicBezTo>
                  <a:pt x="42885" y="552531"/>
                  <a:pt x="55254" y="564900"/>
                  <a:pt x="55254" y="580158"/>
                </a:cubicBezTo>
                <a:cubicBezTo>
                  <a:pt x="55254" y="595416"/>
                  <a:pt x="42885" y="607785"/>
                  <a:pt x="27627" y="607785"/>
                </a:cubicBezTo>
                <a:cubicBezTo>
                  <a:pt x="12369" y="607785"/>
                  <a:pt x="0" y="595416"/>
                  <a:pt x="0" y="580158"/>
                </a:cubicBezTo>
                <a:cubicBezTo>
                  <a:pt x="0" y="564900"/>
                  <a:pt x="12369" y="552531"/>
                  <a:pt x="27627" y="552531"/>
                </a:cubicBezTo>
                <a:close/>
                <a:moveTo>
                  <a:pt x="1132416" y="442025"/>
                </a:moveTo>
                <a:cubicBezTo>
                  <a:pt x="1147674" y="442025"/>
                  <a:pt x="1160043" y="454394"/>
                  <a:pt x="1160043" y="469652"/>
                </a:cubicBezTo>
                <a:cubicBezTo>
                  <a:pt x="1160043" y="484910"/>
                  <a:pt x="1147674" y="497279"/>
                  <a:pt x="1132416" y="497279"/>
                </a:cubicBezTo>
                <a:cubicBezTo>
                  <a:pt x="1117158" y="497279"/>
                  <a:pt x="1104789" y="484910"/>
                  <a:pt x="1104789" y="469652"/>
                </a:cubicBezTo>
                <a:cubicBezTo>
                  <a:pt x="1104789" y="454394"/>
                  <a:pt x="1117158" y="442025"/>
                  <a:pt x="1132416" y="442025"/>
                </a:cubicBezTo>
                <a:close/>
                <a:moveTo>
                  <a:pt x="1021937" y="442025"/>
                </a:moveTo>
                <a:cubicBezTo>
                  <a:pt x="1037195" y="442025"/>
                  <a:pt x="1049564" y="454394"/>
                  <a:pt x="1049564" y="469652"/>
                </a:cubicBezTo>
                <a:cubicBezTo>
                  <a:pt x="1049564" y="484910"/>
                  <a:pt x="1037195" y="497279"/>
                  <a:pt x="1021937" y="497279"/>
                </a:cubicBezTo>
                <a:cubicBezTo>
                  <a:pt x="1006679" y="497279"/>
                  <a:pt x="994310" y="484910"/>
                  <a:pt x="994310" y="469652"/>
                </a:cubicBezTo>
                <a:cubicBezTo>
                  <a:pt x="994310" y="454394"/>
                  <a:pt x="1006679" y="442025"/>
                  <a:pt x="1021937" y="442025"/>
                </a:cubicBezTo>
                <a:close/>
                <a:moveTo>
                  <a:pt x="911458" y="442025"/>
                </a:moveTo>
                <a:cubicBezTo>
                  <a:pt x="926716" y="442025"/>
                  <a:pt x="939085" y="454394"/>
                  <a:pt x="939085" y="469652"/>
                </a:cubicBezTo>
                <a:cubicBezTo>
                  <a:pt x="939085" y="484910"/>
                  <a:pt x="926716" y="497279"/>
                  <a:pt x="911458" y="497279"/>
                </a:cubicBezTo>
                <a:cubicBezTo>
                  <a:pt x="896200" y="497279"/>
                  <a:pt x="883831" y="484910"/>
                  <a:pt x="883831" y="469652"/>
                </a:cubicBezTo>
                <a:cubicBezTo>
                  <a:pt x="883831" y="454394"/>
                  <a:pt x="896200" y="442025"/>
                  <a:pt x="911458" y="442025"/>
                </a:cubicBezTo>
                <a:close/>
                <a:moveTo>
                  <a:pt x="800979" y="442025"/>
                </a:moveTo>
                <a:cubicBezTo>
                  <a:pt x="816237" y="442025"/>
                  <a:pt x="828606" y="454394"/>
                  <a:pt x="828606" y="469652"/>
                </a:cubicBezTo>
                <a:cubicBezTo>
                  <a:pt x="828606" y="484910"/>
                  <a:pt x="816237" y="497279"/>
                  <a:pt x="800979" y="497279"/>
                </a:cubicBezTo>
                <a:cubicBezTo>
                  <a:pt x="785721" y="497279"/>
                  <a:pt x="773352" y="484910"/>
                  <a:pt x="773352" y="469652"/>
                </a:cubicBezTo>
                <a:cubicBezTo>
                  <a:pt x="773352" y="454394"/>
                  <a:pt x="785721" y="442025"/>
                  <a:pt x="800979" y="442025"/>
                </a:cubicBezTo>
                <a:close/>
                <a:moveTo>
                  <a:pt x="690500" y="442025"/>
                </a:moveTo>
                <a:cubicBezTo>
                  <a:pt x="705758" y="442025"/>
                  <a:pt x="718127" y="454394"/>
                  <a:pt x="718127" y="469652"/>
                </a:cubicBezTo>
                <a:cubicBezTo>
                  <a:pt x="718127" y="484910"/>
                  <a:pt x="705758" y="497279"/>
                  <a:pt x="690500" y="497279"/>
                </a:cubicBezTo>
                <a:cubicBezTo>
                  <a:pt x="675242" y="497279"/>
                  <a:pt x="662873" y="484910"/>
                  <a:pt x="662873" y="469652"/>
                </a:cubicBezTo>
                <a:cubicBezTo>
                  <a:pt x="662873" y="454394"/>
                  <a:pt x="675242" y="442025"/>
                  <a:pt x="690500" y="442025"/>
                </a:cubicBezTo>
                <a:close/>
                <a:moveTo>
                  <a:pt x="580021" y="442025"/>
                </a:moveTo>
                <a:cubicBezTo>
                  <a:pt x="595279" y="442025"/>
                  <a:pt x="607648" y="454394"/>
                  <a:pt x="607648" y="469652"/>
                </a:cubicBezTo>
                <a:cubicBezTo>
                  <a:pt x="607648" y="484910"/>
                  <a:pt x="595279" y="497279"/>
                  <a:pt x="580021" y="497279"/>
                </a:cubicBezTo>
                <a:cubicBezTo>
                  <a:pt x="564763" y="497279"/>
                  <a:pt x="552394" y="484910"/>
                  <a:pt x="552394" y="469652"/>
                </a:cubicBezTo>
                <a:cubicBezTo>
                  <a:pt x="552394" y="454394"/>
                  <a:pt x="564763" y="442025"/>
                  <a:pt x="580021" y="442025"/>
                </a:cubicBezTo>
                <a:close/>
                <a:moveTo>
                  <a:pt x="469543" y="442025"/>
                </a:moveTo>
                <a:cubicBezTo>
                  <a:pt x="484801" y="442025"/>
                  <a:pt x="497170" y="454394"/>
                  <a:pt x="497170" y="469652"/>
                </a:cubicBezTo>
                <a:cubicBezTo>
                  <a:pt x="497170" y="484910"/>
                  <a:pt x="484801" y="497279"/>
                  <a:pt x="469543" y="497279"/>
                </a:cubicBezTo>
                <a:cubicBezTo>
                  <a:pt x="454285" y="497279"/>
                  <a:pt x="441916" y="484910"/>
                  <a:pt x="441916" y="469652"/>
                </a:cubicBezTo>
                <a:cubicBezTo>
                  <a:pt x="441916" y="454394"/>
                  <a:pt x="454285" y="442025"/>
                  <a:pt x="469543" y="442025"/>
                </a:cubicBezTo>
                <a:close/>
                <a:moveTo>
                  <a:pt x="359064" y="442025"/>
                </a:moveTo>
                <a:cubicBezTo>
                  <a:pt x="374322" y="442025"/>
                  <a:pt x="386691" y="454394"/>
                  <a:pt x="386691" y="469652"/>
                </a:cubicBezTo>
                <a:cubicBezTo>
                  <a:pt x="386691" y="484910"/>
                  <a:pt x="374322" y="497279"/>
                  <a:pt x="359064" y="497279"/>
                </a:cubicBezTo>
                <a:cubicBezTo>
                  <a:pt x="343806" y="497279"/>
                  <a:pt x="331437" y="484910"/>
                  <a:pt x="331437" y="469652"/>
                </a:cubicBezTo>
                <a:cubicBezTo>
                  <a:pt x="331437" y="454394"/>
                  <a:pt x="343806" y="442025"/>
                  <a:pt x="359064" y="442025"/>
                </a:cubicBezTo>
                <a:close/>
                <a:moveTo>
                  <a:pt x="248585" y="442025"/>
                </a:moveTo>
                <a:cubicBezTo>
                  <a:pt x="263843" y="442025"/>
                  <a:pt x="276212" y="454394"/>
                  <a:pt x="276212" y="469652"/>
                </a:cubicBezTo>
                <a:cubicBezTo>
                  <a:pt x="276212" y="484910"/>
                  <a:pt x="263843" y="497279"/>
                  <a:pt x="248585" y="497279"/>
                </a:cubicBezTo>
                <a:cubicBezTo>
                  <a:pt x="233327" y="497279"/>
                  <a:pt x="220958" y="484910"/>
                  <a:pt x="220958" y="469652"/>
                </a:cubicBezTo>
                <a:cubicBezTo>
                  <a:pt x="220958" y="454394"/>
                  <a:pt x="233327" y="442025"/>
                  <a:pt x="248585" y="442025"/>
                </a:cubicBezTo>
                <a:close/>
                <a:moveTo>
                  <a:pt x="138106" y="442025"/>
                </a:moveTo>
                <a:cubicBezTo>
                  <a:pt x="153364" y="442025"/>
                  <a:pt x="165733" y="454394"/>
                  <a:pt x="165733" y="469652"/>
                </a:cubicBezTo>
                <a:cubicBezTo>
                  <a:pt x="165733" y="484910"/>
                  <a:pt x="153364" y="497279"/>
                  <a:pt x="138106" y="497279"/>
                </a:cubicBezTo>
                <a:cubicBezTo>
                  <a:pt x="122848" y="497279"/>
                  <a:pt x="110479" y="484910"/>
                  <a:pt x="110479" y="469652"/>
                </a:cubicBezTo>
                <a:cubicBezTo>
                  <a:pt x="110479" y="454394"/>
                  <a:pt x="122848" y="442025"/>
                  <a:pt x="138106" y="442025"/>
                </a:cubicBezTo>
                <a:close/>
                <a:moveTo>
                  <a:pt x="27627" y="442025"/>
                </a:moveTo>
                <a:cubicBezTo>
                  <a:pt x="42885" y="442025"/>
                  <a:pt x="55254" y="454394"/>
                  <a:pt x="55254" y="469652"/>
                </a:cubicBezTo>
                <a:cubicBezTo>
                  <a:pt x="55254" y="484910"/>
                  <a:pt x="42885" y="497279"/>
                  <a:pt x="27627" y="497279"/>
                </a:cubicBezTo>
                <a:cubicBezTo>
                  <a:pt x="12369" y="497279"/>
                  <a:pt x="0" y="484910"/>
                  <a:pt x="0" y="469652"/>
                </a:cubicBezTo>
                <a:cubicBezTo>
                  <a:pt x="0" y="454394"/>
                  <a:pt x="12369" y="442025"/>
                  <a:pt x="27627" y="442025"/>
                </a:cubicBezTo>
                <a:close/>
                <a:moveTo>
                  <a:pt x="1132416" y="331519"/>
                </a:moveTo>
                <a:cubicBezTo>
                  <a:pt x="1147674" y="331519"/>
                  <a:pt x="1160043" y="343888"/>
                  <a:pt x="1160043" y="359146"/>
                </a:cubicBezTo>
                <a:cubicBezTo>
                  <a:pt x="1160043" y="374404"/>
                  <a:pt x="1147674" y="386773"/>
                  <a:pt x="1132416" y="386773"/>
                </a:cubicBezTo>
                <a:cubicBezTo>
                  <a:pt x="1117158" y="386773"/>
                  <a:pt x="1104789" y="374404"/>
                  <a:pt x="1104789" y="359146"/>
                </a:cubicBezTo>
                <a:cubicBezTo>
                  <a:pt x="1104789" y="343888"/>
                  <a:pt x="1117158" y="331519"/>
                  <a:pt x="1132416" y="331519"/>
                </a:cubicBezTo>
                <a:close/>
                <a:moveTo>
                  <a:pt x="1021937" y="331519"/>
                </a:moveTo>
                <a:cubicBezTo>
                  <a:pt x="1037195" y="331519"/>
                  <a:pt x="1049564" y="343888"/>
                  <a:pt x="1049564" y="359146"/>
                </a:cubicBezTo>
                <a:cubicBezTo>
                  <a:pt x="1049564" y="374404"/>
                  <a:pt x="1037195" y="386773"/>
                  <a:pt x="1021937" y="386773"/>
                </a:cubicBezTo>
                <a:cubicBezTo>
                  <a:pt x="1006679" y="386773"/>
                  <a:pt x="994310" y="374404"/>
                  <a:pt x="994310" y="359146"/>
                </a:cubicBezTo>
                <a:cubicBezTo>
                  <a:pt x="994310" y="343888"/>
                  <a:pt x="1006679" y="331519"/>
                  <a:pt x="1021937" y="331519"/>
                </a:cubicBezTo>
                <a:close/>
                <a:moveTo>
                  <a:pt x="911458" y="331519"/>
                </a:moveTo>
                <a:cubicBezTo>
                  <a:pt x="926716" y="331519"/>
                  <a:pt x="939085" y="343888"/>
                  <a:pt x="939085" y="359146"/>
                </a:cubicBezTo>
                <a:cubicBezTo>
                  <a:pt x="939085" y="374404"/>
                  <a:pt x="926716" y="386773"/>
                  <a:pt x="911458" y="386773"/>
                </a:cubicBezTo>
                <a:cubicBezTo>
                  <a:pt x="896200" y="386773"/>
                  <a:pt x="883831" y="374404"/>
                  <a:pt x="883831" y="359146"/>
                </a:cubicBezTo>
                <a:cubicBezTo>
                  <a:pt x="883831" y="343888"/>
                  <a:pt x="896200" y="331519"/>
                  <a:pt x="911458" y="331519"/>
                </a:cubicBezTo>
                <a:close/>
                <a:moveTo>
                  <a:pt x="800979" y="331519"/>
                </a:moveTo>
                <a:cubicBezTo>
                  <a:pt x="816237" y="331519"/>
                  <a:pt x="828606" y="343888"/>
                  <a:pt x="828606" y="359146"/>
                </a:cubicBezTo>
                <a:cubicBezTo>
                  <a:pt x="828606" y="374404"/>
                  <a:pt x="816237" y="386773"/>
                  <a:pt x="800979" y="386773"/>
                </a:cubicBezTo>
                <a:cubicBezTo>
                  <a:pt x="785721" y="386773"/>
                  <a:pt x="773352" y="374404"/>
                  <a:pt x="773352" y="359146"/>
                </a:cubicBezTo>
                <a:cubicBezTo>
                  <a:pt x="773352" y="343888"/>
                  <a:pt x="785721" y="331519"/>
                  <a:pt x="800979" y="331519"/>
                </a:cubicBezTo>
                <a:close/>
                <a:moveTo>
                  <a:pt x="690500" y="331519"/>
                </a:moveTo>
                <a:cubicBezTo>
                  <a:pt x="705758" y="331519"/>
                  <a:pt x="718127" y="343888"/>
                  <a:pt x="718127" y="359146"/>
                </a:cubicBezTo>
                <a:cubicBezTo>
                  <a:pt x="718127" y="374404"/>
                  <a:pt x="705758" y="386773"/>
                  <a:pt x="690500" y="386773"/>
                </a:cubicBezTo>
                <a:cubicBezTo>
                  <a:pt x="675242" y="386773"/>
                  <a:pt x="662873" y="374404"/>
                  <a:pt x="662873" y="359146"/>
                </a:cubicBezTo>
                <a:cubicBezTo>
                  <a:pt x="662873" y="343888"/>
                  <a:pt x="675242" y="331519"/>
                  <a:pt x="690500" y="331519"/>
                </a:cubicBezTo>
                <a:close/>
                <a:moveTo>
                  <a:pt x="580021" y="331519"/>
                </a:moveTo>
                <a:cubicBezTo>
                  <a:pt x="595279" y="331519"/>
                  <a:pt x="607648" y="343888"/>
                  <a:pt x="607648" y="359146"/>
                </a:cubicBezTo>
                <a:cubicBezTo>
                  <a:pt x="607648" y="374404"/>
                  <a:pt x="595279" y="386773"/>
                  <a:pt x="580021" y="386773"/>
                </a:cubicBezTo>
                <a:cubicBezTo>
                  <a:pt x="564763" y="386773"/>
                  <a:pt x="552394" y="374404"/>
                  <a:pt x="552394" y="359146"/>
                </a:cubicBezTo>
                <a:cubicBezTo>
                  <a:pt x="552394" y="343888"/>
                  <a:pt x="564763" y="331519"/>
                  <a:pt x="580021" y="331519"/>
                </a:cubicBezTo>
                <a:close/>
                <a:moveTo>
                  <a:pt x="469543" y="331519"/>
                </a:moveTo>
                <a:cubicBezTo>
                  <a:pt x="484801" y="331519"/>
                  <a:pt x="497170" y="343888"/>
                  <a:pt x="497170" y="359146"/>
                </a:cubicBezTo>
                <a:cubicBezTo>
                  <a:pt x="497170" y="374404"/>
                  <a:pt x="484801" y="386773"/>
                  <a:pt x="469543" y="386773"/>
                </a:cubicBezTo>
                <a:cubicBezTo>
                  <a:pt x="454285" y="386773"/>
                  <a:pt x="441916" y="374404"/>
                  <a:pt x="441916" y="359146"/>
                </a:cubicBezTo>
                <a:cubicBezTo>
                  <a:pt x="441916" y="343888"/>
                  <a:pt x="454285" y="331519"/>
                  <a:pt x="469543" y="331519"/>
                </a:cubicBezTo>
                <a:close/>
                <a:moveTo>
                  <a:pt x="359064" y="331519"/>
                </a:moveTo>
                <a:cubicBezTo>
                  <a:pt x="374322" y="331519"/>
                  <a:pt x="386691" y="343888"/>
                  <a:pt x="386691" y="359146"/>
                </a:cubicBezTo>
                <a:cubicBezTo>
                  <a:pt x="386691" y="374404"/>
                  <a:pt x="374322" y="386773"/>
                  <a:pt x="359064" y="386773"/>
                </a:cubicBezTo>
                <a:cubicBezTo>
                  <a:pt x="343806" y="386773"/>
                  <a:pt x="331437" y="374404"/>
                  <a:pt x="331437" y="359146"/>
                </a:cubicBezTo>
                <a:cubicBezTo>
                  <a:pt x="331437" y="343888"/>
                  <a:pt x="343806" y="331519"/>
                  <a:pt x="359064" y="331519"/>
                </a:cubicBezTo>
                <a:close/>
                <a:moveTo>
                  <a:pt x="248585" y="331519"/>
                </a:moveTo>
                <a:cubicBezTo>
                  <a:pt x="263843" y="331519"/>
                  <a:pt x="276212" y="343888"/>
                  <a:pt x="276212" y="359146"/>
                </a:cubicBezTo>
                <a:cubicBezTo>
                  <a:pt x="276212" y="374404"/>
                  <a:pt x="263843" y="386773"/>
                  <a:pt x="248585" y="386773"/>
                </a:cubicBezTo>
                <a:cubicBezTo>
                  <a:pt x="233327" y="386773"/>
                  <a:pt x="220958" y="374404"/>
                  <a:pt x="220958" y="359146"/>
                </a:cubicBezTo>
                <a:cubicBezTo>
                  <a:pt x="220958" y="343888"/>
                  <a:pt x="233327" y="331519"/>
                  <a:pt x="248585" y="331519"/>
                </a:cubicBezTo>
                <a:close/>
                <a:moveTo>
                  <a:pt x="138106" y="331519"/>
                </a:moveTo>
                <a:cubicBezTo>
                  <a:pt x="153364" y="331519"/>
                  <a:pt x="165733" y="343888"/>
                  <a:pt x="165733" y="359146"/>
                </a:cubicBezTo>
                <a:cubicBezTo>
                  <a:pt x="165733" y="374404"/>
                  <a:pt x="153364" y="386773"/>
                  <a:pt x="138106" y="386773"/>
                </a:cubicBezTo>
                <a:cubicBezTo>
                  <a:pt x="122848" y="386773"/>
                  <a:pt x="110479" y="374404"/>
                  <a:pt x="110479" y="359146"/>
                </a:cubicBezTo>
                <a:cubicBezTo>
                  <a:pt x="110479" y="343888"/>
                  <a:pt x="122848" y="331519"/>
                  <a:pt x="138106" y="331519"/>
                </a:cubicBezTo>
                <a:close/>
                <a:moveTo>
                  <a:pt x="27627" y="331519"/>
                </a:moveTo>
                <a:cubicBezTo>
                  <a:pt x="42885" y="331519"/>
                  <a:pt x="55254" y="343888"/>
                  <a:pt x="55254" y="359146"/>
                </a:cubicBezTo>
                <a:cubicBezTo>
                  <a:pt x="55254" y="374404"/>
                  <a:pt x="42885" y="386773"/>
                  <a:pt x="27627" y="386773"/>
                </a:cubicBezTo>
                <a:cubicBezTo>
                  <a:pt x="12369" y="386773"/>
                  <a:pt x="0" y="374404"/>
                  <a:pt x="0" y="359146"/>
                </a:cubicBezTo>
                <a:cubicBezTo>
                  <a:pt x="0" y="343888"/>
                  <a:pt x="12369" y="331519"/>
                  <a:pt x="27627" y="331519"/>
                </a:cubicBezTo>
                <a:close/>
                <a:moveTo>
                  <a:pt x="1132416" y="221012"/>
                </a:moveTo>
                <a:cubicBezTo>
                  <a:pt x="1147674" y="221012"/>
                  <a:pt x="1160043" y="233381"/>
                  <a:pt x="1160043" y="248639"/>
                </a:cubicBezTo>
                <a:cubicBezTo>
                  <a:pt x="1160043" y="263897"/>
                  <a:pt x="1147674" y="276266"/>
                  <a:pt x="1132416" y="276266"/>
                </a:cubicBezTo>
                <a:cubicBezTo>
                  <a:pt x="1117158" y="276266"/>
                  <a:pt x="1104789" y="263897"/>
                  <a:pt x="1104789" y="248639"/>
                </a:cubicBezTo>
                <a:cubicBezTo>
                  <a:pt x="1104789" y="233381"/>
                  <a:pt x="1117158" y="221012"/>
                  <a:pt x="1132416" y="221012"/>
                </a:cubicBezTo>
                <a:close/>
                <a:moveTo>
                  <a:pt x="1021937" y="221012"/>
                </a:moveTo>
                <a:cubicBezTo>
                  <a:pt x="1037195" y="221012"/>
                  <a:pt x="1049564" y="233381"/>
                  <a:pt x="1049564" y="248639"/>
                </a:cubicBezTo>
                <a:cubicBezTo>
                  <a:pt x="1049564" y="263897"/>
                  <a:pt x="1037195" y="276266"/>
                  <a:pt x="1021937" y="276266"/>
                </a:cubicBezTo>
                <a:cubicBezTo>
                  <a:pt x="1006679" y="276266"/>
                  <a:pt x="994310" y="263897"/>
                  <a:pt x="994310" y="248639"/>
                </a:cubicBezTo>
                <a:cubicBezTo>
                  <a:pt x="994310" y="233381"/>
                  <a:pt x="1006679" y="221012"/>
                  <a:pt x="1021937" y="221012"/>
                </a:cubicBezTo>
                <a:close/>
                <a:moveTo>
                  <a:pt x="911458" y="221012"/>
                </a:moveTo>
                <a:cubicBezTo>
                  <a:pt x="926716" y="221012"/>
                  <a:pt x="939085" y="233381"/>
                  <a:pt x="939085" y="248639"/>
                </a:cubicBezTo>
                <a:cubicBezTo>
                  <a:pt x="939085" y="263897"/>
                  <a:pt x="926716" y="276266"/>
                  <a:pt x="911458" y="276266"/>
                </a:cubicBezTo>
                <a:cubicBezTo>
                  <a:pt x="896200" y="276266"/>
                  <a:pt x="883831" y="263897"/>
                  <a:pt x="883831" y="248639"/>
                </a:cubicBezTo>
                <a:cubicBezTo>
                  <a:pt x="883831" y="233381"/>
                  <a:pt x="896200" y="221012"/>
                  <a:pt x="911458" y="221012"/>
                </a:cubicBezTo>
                <a:close/>
                <a:moveTo>
                  <a:pt x="800979" y="221012"/>
                </a:moveTo>
                <a:cubicBezTo>
                  <a:pt x="816237" y="221012"/>
                  <a:pt x="828606" y="233381"/>
                  <a:pt x="828606" y="248639"/>
                </a:cubicBezTo>
                <a:cubicBezTo>
                  <a:pt x="828606" y="263897"/>
                  <a:pt x="816237" y="276266"/>
                  <a:pt x="800979" y="276266"/>
                </a:cubicBezTo>
                <a:cubicBezTo>
                  <a:pt x="785721" y="276266"/>
                  <a:pt x="773352" y="263897"/>
                  <a:pt x="773352" y="248639"/>
                </a:cubicBezTo>
                <a:cubicBezTo>
                  <a:pt x="773352" y="233381"/>
                  <a:pt x="785721" y="221012"/>
                  <a:pt x="800979" y="221012"/>
                </a:cubicBezTo>
                <a:close/>
                <a:moveTo>
                  <a:pt x="690500" y="221012"/>
                </a:moveTo>
                <a:cubicBezTo>
                  <a:pt x="705758" y="221012"/>
                  <a:pt x="718127" y="233381"/>
                  <a:pt x="718127" y="248639"/>
                </a:cubicBezTo>
                <a:cubicBezTo>
                  <a:pt x="718127" y="263897"/>
                  <a:pt x="705758" y="276266"/>
                  <a:pt x="690500" y="276266"/>
                </a:cubicBezTo>
                <a:cubicBezTo>
                  <a:pt x="675242" y="276266"/>
                  <a:pt x="662873" y="263897"/>
                  <a:pt x="662873" y="248639"/>
                </a:cubicBezTo>
                <a:cubicBezTo>
                  <a:pt x="662873" y="233381"/>
                  <a:pt x="675242" y="221012"/>
                  <a:pt x="690500" y="221012"/>
                </a:cubicBezTo>
                <a:close/>
                <a:moveTo>
                  <a:pt x="580021" y="221012"/>
                </a:moveTo>
                <a:cubicBezTo>
                  <a:pt x="595279" y="221012"/>
                  <a:pt x="607648" y="233381"/>
                  <a:pt x="607648" y="248639"/>
                </a:cubicBezTo>
                <a:cubicBezTo>
                  <a:pt x="607648" y="263897"/>
                  <a:pt x="595279" y="276266"/>
                  <a:pt x="580021" y="276266"/>
                </a:cubicBezTo>
                <a:cubicBezTo>
                  <a:pt x="564763" y="276266"/>
                  <a:pt x="552394" y="263897"/>
                  <a:pt x="552394" y="248639"/>
                </a:cubicBezTo>
                <a:cubicBezTo>
                  <a:pt x="552394" y="233381"/>
                  <a:pt x="564763" y="221012"/>
                  <a:pt x="580021" y="221012"/>
                </a:cubicBezTo>
                <a:close/>
                <a:moveTo>
                  <a:pt x="469543" y="221012"/>
                </a:moveTo>
                <a:cubicBezTo>
                  <a:pt x="484801" y="221012"/>
                  <a:pt x="497170" y="233381"/>
                  <a:pt x="497170" y="248639"/>
                </a:cubicBezTo>
                <a:cubicBezTo>
                  <a:pt x="497170" y="263897"/>
                  <a:pt x="484801" y="276266"/>
                  <a:pt x="469543" y="276266"/>
                </a:cubicBezTo>
                <a:cubicBezTo>
                  <a:pt x="454285" y="276266"/>
                  <a:pt x="441916" y="263897"/>
                  <a:pt x="441916" y="248639"/>
                </a:cubicBezTo>
                <a:cubicBezTo>
                  <a:pt x="441916" y="233381"/>
                  <a:pt x="454285" y="221012"/>
                  <a:pt x="469543" y="221012"/>
                </a:cubicBezTo>
                <a:close/>
                <a:moveTo>
                  <a:pt x="359064" y="221012"/>
                </a:moveTo>
                <a:cubicBezTo>
                  <a:pt x="374322" y="221012"/>
                  <a:pt x="386691" y="233381"/>
                  <a:pt x="386691" y="248639"/>
                </a:cubicBezTo>
                <a:cubicBezTo>
                  <a:pt x="386691" y="263897"/>
                  <a:pt x="374322" y="276266"/>
                  <a:pt x="359064" y="276266"/>
                </a:cubicBezTo>
                <a:cubicBezTo>
                  <a:pt x="343806" y="276266"/>
                  <a:pt x="331437" y="263897"/>
                  <a:pt x="331437" y="248639"/>
                </a:cubicBezTo>
                <a:cubicBezTo>
                  <a:pt x="331437" y="233381"/>
                  <a:pt x="343806" y="221012"/>
                  <a:pt x="359064" y="221012"/>
                </a:cubicBezTo>
                <a:close/>
                <a:moveTo>
                  <a:pt x="248585" y="221012"/>
                </a:moveTo>
                <a:cubicBezTo>
                  <a:pt x="263843" y="221012"/>
                  <a:pt x="276212" y="233381"/>
                  <a:pt x="276212" y="248639"/>
                </a:cubicBezTo>
                <a:cubicBezTo>
                  <a:pt x="276212" y="263897"/>
                  <a:pt x="263843" y="276266"/>
                  <a:pt x="248585" y="276266"/>
                </a:cubicBezTo>
                <a:cubicBezTo>
                  <a:pt x="233327" y="276266"/>
                  <a:pt x="220958" y="263897"/>
                  <a:pt x="220958" y="248639"/>
                </a:cubicBezTo>
                <a:cubicBezTo>
                  <a:pt x="220958" y="233381"/>
                  <a:pt x="233327" y="221012"/>
                  <a:pt x="248585" y="221012"/>
                </a:cubicBezTo>
                <a:close/>
                <a:moveTo>
                  <a:pt x="138106" y="221012"/>
                </a:moveTo>
                <a:cubicBezTo>
                  <a:pt x="153364" y="221012"/>
                  <a:pt x="165733" y="233381"/>
                  <a:pt x="165733" y="248639"/>
                </a:cubicBezTo>
                <a:cubicBezTo>
                  <a:pt x="165733" y="263897"/>
                  <a:pt x="153364" y="276266"/>
                  <a:pt x="138106" y="276266"/>
                </a:cubicBezTo>
                <a:cubicBezTo>
                  <a:pt x="122848" y="276266"/>
                  <a:pt x="110479" y="263897"/>
                  <a:pt x="110479" y="248639"/>
                </a:cubicBezTo>
                <a:cubicBezTo>
                  <a:pt x="110479" y="233381"/>
                  <a:pt x="122848" y="221012"/>
                  <a:pt x="138106" y="221012"/>
                </a:cubicBezTo>
                <a:close/>
                <a:moveTo>
                  <a:pt x="27627" y="221012"/>
                </a:moveTo>
                <a:cubicBezTo>
                  <a:pt x="42885" y="221012"/>
                  <a:pt x="55254" y="233381"/>
                  <a:pt x="55254" y="248639"/>
                </a:cubicBezTo>
                <a:cubicBezTo>
                  <a:pt x="55254" y="263897"/>
                  <a:pt x="42885" y="276266"/>
                  <a:pt x="27627" y="276266"/>
                </a:cubicBezTo>
                <a:cubicBezTo>
                  <a:pt x="12369" y="276266"/>
                  <a:pt x="0" y="263897"/>
                  <a:pt x="0" y="248639"/>
                </a:cubicBezTo>
                <a:cubicBezTo>
                  <a:pt x="0" y="233381"/>
                  <a:pt x="12369" y="221012"/>
                  <a:pt x="27627" y="221012"/>
                </a:cubicBezTo>
                <a:close/>
                <a:moveTo>
                  <a:pt x="1132416" y="110506"/>
                </a:moveTo>
                <a:cubicBezTo>
                  <a:pt x="1147674" y="110506"/>
                  <a:pt x="1160043" y="122875"/>
                  <a:pt x="1160043" y="138133"/>
                </a:cubicBezTo>
                <a:cubicBezTo>
                  <a:pt x="1160043" y="153391"/>
                  <a:pt x="1147674" y="165760"/>
                  <a:pt x="1132416" y="165760"/>
                </a:cubicBezTo>
                <a:cubicBezTo>
                  <a:pt x="1117158" y="165760"/>
                  <a:pt x="1104789" y="153391"/>
                  <a:pt x="1104789" y="138133"/>
                </a:cubicBezTo>
                <a:cubicBezTo>
                  <a:pt x="1104789" y="122875"/>
                  <a:pt x="1117158" y="110506"/>
                  <a:pt x="1132416" y="110506"/>
                </a:cubicBezTo>
                <a:close/>
                <a:moveTo>
                  <a:pt x="1021937" y="110506"/>
                </a:moveTo>
                <a:cubicBezTo>
                  <a:pt x="1037195" y="110506"/>
                  <a:pt x="1049564" y="122875"/>
                  <a:pt x="1049564" y="138133"/>
                </a:cubicBezTo>
                <a:cubicBezTo>
                  <a:pt x="1049564" y="153391"/>
                  <a:pt x="1037195" y="165760"/>
                  <a:pt x="1021937" y="165760"/>
                </a:cubicBezTo>
                <a:cubicBezTo>
                  <a:pt x="1006679" y="165760"/>
                  <a:pt x="994310" y="153391"/>
                  <a:pt x="994310" y="138133"/>
                </a:cubicBezTo>
                <a:cubicBezTo>
                  <a:pt x="994310" y="122875"/>
                  <a:pt x="1006679" y="110506"/>
                  <a:pt x="1021937" y="110506"/>
                </a:cubicBezTo>
                <a:close/>
                <a:moveTo>
                  <a:pt x="911458" y="110506"/>
                </a:moveTo>
                <a:cubicBezTo>
                  <a:pt x="926716" y="110506"/>
                  <a:pt x="939085" y="122875"/>
                  <a:pt x="939085" y="138133"/>
                </a:cubicBezTo>
                <a:cubicBezTo>
                  <a:pt x="939085" y="153391"/>
                  <a:pt x="926716" y="165760"/>
                  <a:pt x="911458" y="165760"/>
                </a:cubicBezTo>
                <a:cubicBezTo>
                  <a:pt x="896200" y="165760"/>
                  <a:pt x="883831" y="153391"/>
                  <a:pt x="883831" y="138133"/>
                </a:cubicBezTo>
                <a:cubicBezTo>
                  <a:pt x="883831" y="122875"/>
                  <a:pt x="896200" y="110506"/>
                  <a:pt x="911458" y="110506"/>
                </a:cubicBezTo>
                <a:close/>
                <a:moveTo>
                  <a:pt x="800979" y="110506"/>
                </a:moveTo>
                <a:cubicBezTo>
                  <a:pt x="816237" y="110506"/>
                  <a:pt x="828606" y="122875"/>
                  <a:pt x="828606" y="138133"/>
                </a:cubicBezTo>
                <a:cubicBezTo>
                  <a:pt x="828606" y="153391"/>
                  <a:pt x="816237" y="165760"/>
                  <a:pt x="800979" y="165760"/>
                </a:cubicBezTo>
                <a:cubicBezTo>
                  <a:pt x="785721" y="165760"/>
                  <a:pt x="773352" y="153391"/>
                  <a:pt x="773352" y="138133"/>
                </a:cubicBezTo>
                <a:cubicBezTo>
                  <a:pt x="773352" y="122875"/>
                  <a:pt x="785721" y="110506"/>
                  <a:pt x="800979" y="110506"/>
                </a:cubicBezTo>
                <a:close/>
                <a:moveTo>
                  <a:pt x="690500" y="110506"/>
                </a:moveTo>
                <a:cubicBezTo>
                  <a:pt x="705758" y="110506"/>
                  <a:pt x="718127" y="122875"/>
                  <a:pt x="718127" y="138133"/>
                </a:cubicBezTo>
                <a:cubicBezTo>
                  <a:pt x="718127" y="153391"/>
                  <a:pt x="705758" y="165760"/>
                  <a:pt x="690500" y="165760"/>
                </a:cubicBezTo>
                <a:cubicBezTo>
                  <a:pt x="675242" y="165760"/>
                  <a:pt x="662873" y="153391"/>
                  <a:pt x="662873" y="138133"/>
                </a:cubicBezTo>
                <a:cubicBezTo>
                  <a:pt x="662873" y="122875"/>
                  <a:pt x="675242" y="110506"/>
                  <a:pt x="690500" y="110506"/>
                </a:cubicBezTo>
                <a:close/>
                <a:moveTo>
                  <a:pt x="580021" y="110506"/>
                </a:moveTo>
                <a:cubicBezTo>
                  <a:pt x="595279" y="110506"/>
                  <a:pt x="607648" y="122875"/>
                  <a:pt x="607648" y="138133"/>
                </a:cubicBezTo>
                <a:cubicBezTo>
                  <a:pt x="607648" y="153391"/>
                  <a:pt x="595279" y="165760"/>
                  <a:pt x="580021" y="165760"/>
                </a:cubicBezTo>
                <a:cubicBezTo>
                  <a:pt x="564763" y="165760"/>
                  <a:pt x="552394" y="153391"/>
                  <a:pt x="552394" y="138133"/>
                </a:cubicBezTo>
                <a:cubicBezTo>
                  <a:pt x="552394" y="122875"/>
                  <a:pt x="564763" y="110506"/>
                  <a:pt x="580021" y="110506"/>
                </a:cubicBezTo>
                <a:close/>
                <a:moveTo>
                  <a:pt x="469543" y="110506"/>
                </a:moveTo>
                <a:cubicBezTo>
                  <a:pt x="484801" y="110506"/>
                  <a:pt x="497170" y="122875"/>
                  <a:pt x="497170" y="138133"/>
                </a:cubicBezTo>
                <a:cubicBezTo>
                  <a:pt x="497170" y="153391"/>
                  <a:pt x="484801" y="165760"/>
                  <a:pt x="469543" y="165760"/>
                </a:cubicBezTo>
                <a:cubicBezTo>
                  <a:pt x="454285" y="165760"/>
                  <a:pt x="441916" y="153391"/>
                  <a:pt x="441916" y="138133"/>
                </a:cubicBezTo>
                <a:cubicBezTo>
                  <a:pt x="441916" y="122875"/>
                  <a:pt x="454285" y="110506"/>
                  <a:pt x="469543" y="110506"/>
                </a:cubicBezTo>
                <a:close/>
                <a:moveTo>
                  <a:pt x="359064" y="110506"/>
                </a:moveTo>
                <a:cubicBezTo>
                  <a:pt x="374322" y="110506"/>
                  <a:pt x="386691" y="122875"/>
                  <a:pt x="386691" y="138133"/>
                </a:cubicBezTo>
                <a:cubicBezTo>
                  <a:pt x="386691" y="153391"/>
                  <a:pt x="374322" y="165760"/>
                  <a:pt x="359064" y="165760"/>
                </a:cubicBezTo>
                <a:cubicBezTo>
                  <a:pt x="343806" y="165760"/>
                  <a:pt x="331437" y="153391"/>
                  <a:pt x="331437" y="138133"/>
                </a:cubicBezTo>
                <a:cubicBezTo>
                  <a:pt x="331437" y="122875"/>
                  <a:pt x="343806" y="110506"/>
                  <a:pt x="359064" y="110506"/>
                </a:cubicBezTo>
                <a:close/>
                <a:moveTo>
                  <a:pt x="248585" y="110506"/>
                </a:moveTo>
                <a:cubicBezTo>
                  <a:pt x="263843" y="110506"/>
                  <a:pt x="276212" y="122875"/>
                  <a:pt x="276212" y="138133"/>
                </a:cubicBezTo>
                <a:cubicBezTo>
                  <a:pt x="276212" y="153391"/>
                  <a:pt x="263843" y="165760"/>
                  <a:pt x="248585" y="165760"/>
                </a:cubicBezTo>
                <a:cubicBezTo>
                  <a:pt x="233327" y="165760"/>
                  <a:pt x="220958" y="153391"/>
                  <a:pt x="220958" y="138133"/>
                </a:cubicBezTo>
                <a:cubicBezTo>
                  <a:pt x="220958" y="122875"/>
                  <a:pt x="233327" y="110506"/>
                  <a:pt x="248585" y="110506"/>
                </a:cubicBezTo>
                <a:close/>
                <a:moveTo>
                  <a:pt x="138106" y="110506"/>
                </a:moveTo>
                <a:cubicBezTo>
                  <a:pt x="153364" y="110506"/>
                  <a:pt x="165733" y="122875"/>
                  <a:pt x="165733" y="138133"/>
                </a:cubicBezTo>
                <a:cubicBezTo>
                  <a:pt x="165733" y="153391"/>
                  <a:pt x="153364" y="165760"/>
                  <a:pt x="138106" y="165760"/>
                </a:cubicBezTo>
                <a:cubicBezTo>
                  <a:pt x="122848" y="165760"/>
                  <a:pt x="110479" y="153391"/>
                  <a:pt x="110479" y="138133"/>
                </a:cubicBezTo>
                <a:cubicBezTo>
                  <a:pt x="110479" y="122875"/>
                  <a:pt x="122848" y="110506"/>
                  <a:pt x="138106" y="110506"/>
                </a:cubicBezTo>
                <a:close/>
                <a:moveTo>
                  <a:pt x="27627" y="110506"/>
                </a:moveTo>
                <a:cubicBezTo>
                  <a:pt x="42885" y="110506"/>
                  <a:pt x="55254" y="122875"/>
                  <a:pt x="55254" y="138133"/>
                </a:cubicBezTo>
                <a:cubicBezTo>
                  <a:pt x="55254" y="153391"/>
                  <a:pt x="42885" y="165760"/>
                  <a:pt x="27627" y="165760"/>
                </a:cubicBezTo>
                <a:cubicBezTo>
                  <a:pt x="12369" y="165760"/>
                  <a:pt x="0" y="153391"/>
                  <a:pt x="0" y="138133"/>
                </a:cubicBezTo>
                <a:cubicBezTo>
                  <a:pt x="0" y="122875"/>
                  <a:pt x="12369" y="110506"/>
                  <a:pt x="27627" y="110506"/>
                </a:cubicBezTo>
                <a:close/>
                <a:moveTo>
                  <a:pt x="1132416" y="0"/>
                </a:moveTo>
                <a:cubicBezTo>
                  <a:pt x="1147674" y="0"/>
                  <a:pt x="1160043" y="12369"/>
                  <a:pt x="1160043" y="27627"/>
                </a:cubicBezTo>
                <a:cubicBezTo>
                  <a:pt x="1160043" y="42885"/>
                  <a:pt x="1147674" y="55254"/>
                  <a:pt x="1132416" y="55254"/>
                </a:cubicBezTo>
                <a:cubicBezTo>
                  <a:pt x="1117158" y="55254"/>
                  <a:pt x="1104789" y="42885"/>
                  <a:pt x="1104789" y="27627"/>
                </a:cubicBezTo>
                <a:cubicBezTo>
                  <a:pt x="1104789" y="12369"/>
                  <a:pt x="1117158" y="0"/>
                  <a:pt x="1132416" y="0"/>
                </a:cubicBezTo>
                <a:close/>
                <a:moveTo>
                  <a:pt x="1021937" y="0"/>
                </a:moveTo>
                <a:cubicBezTo>
                  <a:pt x="1037195" y="0"/>
                  <a:pt x="1049564" y="12369"/>
                  <a:pt x="1049564" y="27627"/>
                </a:cubicBezTo>
                <a:cubicBezTo>
                  <a:pt x="1049564" y="42885"/>
                  <a:pt x="1037195" y="55254"/>
                  <a:pt x="1021937" y="55254"/>
                </a:cubicBezTo>
                <a:cubicBezTo>
                  <a:pt x="1006679" y="55254"/>
                  <a:pt x="994310" y="42885"/>
                  <a:pt x="994310" y="27627"/>
                </a:cubicBezTo>
                <a:cubicBezTo>
                  <a:pt x="994310" y="12369"/>
                  <a:pt x="1006679" y="0"/>
                  <a:pt x="1021937" y="0"/>
                </a:cubicBezTo>
                <a:close/>
                <a:moveTo>
                  <a:pt x="911458" y="0"/>
                </a:moveTo>
                <a:cubicBezTo>
                  <a:pt x="926716" y="0"/>
                  <a:pt x="939085" y="12369"/>
                  <a:pt x="939085" y="27627"/>
                </a:cubicBezTo>
                <a:cubicBezTo>
                  <a:pt x="939085" y="42885"/>
                  <a:pt x="926716" y="55254"/>
                  <a:pt x="911458" y="55254"/>
                </a:cubicBezTo>
                <a:cubicBezTo>
                  <a:pt x="896200" y="55254"/>
                  <a:pt x="883831" y="42885"/>
                  <a:pt x="883831" y="27627"/>
                </a:cubicBezTo>
                <a:cubicBezTo>
                  <a:pt x="883831" y="12369"/>
                  <a:pt x="896200" y="0"/>
                  <a:pt x="911458" y="0"/>
                </a:cubicBezTo>
                <a:close/>
                <a:moveTo>
                  <a:pt x="800979" y="0"/>
                </a:moveTo>
                <a:cubicBezTo>
                  <a:pt x="816237" y="0"/>
                  <a:pt x="828606" y="12369"/>
                  <a:pt x="828606" y="27627"/>
                </a:cubicBezTo>
                <a:cubicBezTo>
                  <a:pt x="828606" y="42885"/>
                  <a:pt x="816237" y="55254"/>
                  <a:pt x="800979" y="55254"/>
                </a:cubicBezTo>
                <a:cubicBezTo>
                  <a:pt x="785721" y="55254"/>
                  <a:pt x="773352" y="42885"/>
                  <a:pt x="773352" y="27627"/>
                </a:cubicBezTo>
                <a:cubicBezTo>
                  <a:pt x="773352" y="12369"/>
                  <a:pt x="785721" y="0"/>
                  <a:pt x="800979" y="0"/>
                </a:cubicBezTo>
                <a:close/>
                <a:moveTo>
                  <a:pt x="690500" y="0"/>
                </a:moveTo>
                <a:cubicBezTo>
                  <a:pt x="705758" y="0"/>
                  <a:pt x="718127" y="12369"/>
                  <a:pt x="718127" y="27627"/>
                </a:cubicBezTo>
                <a:cubicBezTo>
                  <a:pt x="718127" y="42885"/>
                  <a:pt x="705758" y="55254"/>
                  <a:pt x="690500" y="55254"/>
                </a:cubicBezTo>
                <a:cubicBezTo>
                  <a:pt x="675242" y="55254"/>
                  <a:pt x="662873" y="42885"/>
                  <a:pt x="662873" y="27627"/>
                </a:cubicBezTo>
                <a:cubicBezTo>
                  <a:pt x="662873" y="12369"/>
                  <a:pt x="675242" y="0"/>
                  <a:pt x="690500" y="0"/>
                </a:cubicBezTo>
                <a:close/>
                <a:moveTo>
                  <a:pt x="580021" y="0"/>
                </a:moveTo>
                <a:cubicBezTo>
                  <a:pt x="595279" y="0"/>
                  <a:pt x="607648" y="12369"/>
                  <a:pt x="607648" y="27627"/>
                </a:cubicBezTo>
                <a:cubicBezTo>
                  <a:pt x="607648" y="42885"/>
                  <a:pt x="595279" y="55254"/>
                  <a:pt x="580021" y="55254"/>
                </a:cubicBezTo>
                <a:cubicBezTo>
                  <a:pt x="564763" y="55254"/>
                  <a:pt x="552394" y="42885"/>
                  <a:pt x="552394" y="27627"/>
                </a:cubicBezTo>
                <a:cubicBezTo>
                  <a:pt x="552394" y="12369"/>
                  <a:pt x="564763" y="0"/>
                  <a:pt x="580021" y="0"/>
                </a:cubicBezTo>
                <a:close/>
                <a:moveTo>
                  <a:pt x="469543" y="0"/>
                </a:moveTo>
                <a:cubicBezTo>
                  <a:pt x="484801" y="0"/>
                  <a:pt x="497170" y="12369"/>
                  <a:pt x="497170" y="27627"/>
                </a:cubicBezTo>
                <a:cubicBezTo>
                  <a:pt x="497170" y="42885"/>
                  <a:pt x="484801" y="55254"/>
                  <a:pt x="469543" y="55254"/>
                </a:cubicBezTo>
                <a:cubicBezTo>
                  <a:pt x="454285" y="55254"/>
                  <a:pt x="441916" y="42885"/>
                  <a:pt x="441916" y="27627"/>
                </a:cubicBezTo>
                <a:cubicBezTo>
                  <a:pt x="441916" y="12369"/>
                  <a:pt x="454285" y="0"/>
                  <a:pt x="469543" y="0"/>
                </a:cubicBezTo>
                <a:close/>
                <a:moveTo>
                  <a:pt x="359064" y="0"/>
                </a:moveTo>
                <a:cubicBezTo>
                  <a:pt x="374322" y="0"/>
                  <a:pt x="386691" y="12369"/>
                  <a:pt x="386691" y="27627"/>
                </a:cubicBezTo>
                <a:cubicBezTo>
                  <a:pt x="386691" y="42885"/>
                  <a:pt x="374322" y="55254"/>
                  <a:pt x="359064" y="55254"/>
                </a:cubicBezTo>
                <a:cubicBezTo>
                  <a:pt x="343806" y="55254"/>
                  <a:pt x="331437" y="42885"/>
                  <a:pt x="331437" y="27627"/>
                </a:cubicBezTo>
                <a:cubicBezTo>
                  <a:pt x="331437" y="12369"/>
                  <a:pt x="343806" y="0"/>
                  <a:pt x="359064" y="0"/>
                </a:cubicBezTo>
                <a:close/>
                <a:moveTo>
                  <a:pt x="248585" y="0"/>
                </a:moveTo>
                <a:cubicBezTo>
                  <a:pt x="263843" y="0"/>
                  <a:pt x="276212" y="12369"/>
                  <a:pt x="276212" y="27627"/>
                </a:cubicBezTo>
                <a:cubicBezTo>
                  <a:pt x="276212" y="42885"/>
                  <a:pt x="263843" y="55254"/>
                  <a:pt x="248585" y="55254"/>
                </a:cubicBezTo>
                <a:cubicBezTo>
                  <a:pt x="233327" y="55254"/>
                  <a:pt x="220958" y="42885"/>
                  <a:pt x="220958" y="27627"/>
                </a:cubicBezTo>
                <a:cubicBezTo>
                  <a:pt x="220958" y="12369"/>
                  <a:pt x="233327" y="0"/>
                  <a:pt x="248585" y="0"/>
                </a:cubicBezTo>
                <a:close/>
                <a:moveTo>
                  <a:pt x="138106" y="0"/>
                </a:moveTo>
                <a:cubicBezTo>
                  <a:pt x="153364" y="0"/>
                  <a:pt x="165733" y="12369"/>
                  <a:pt x="165733" y="27627"/>
                </a:cubicBezTo>
                <a:cubicBezTo>
                  <a:pt x="165733" y="42885"/>
                  <a:pt x="153364" y="55254"/>
                  <a:pt x="138106" y="55254"/>
                </a:cubicBezTo>
                <a:cubicBezTo>
                  <a:pt x="122848" y="55254"/>
                  <a:pt x="110479" y="42885"/>
                  <a:pt x="110479" y="27627"/>
                </a:cubicBezTo>
                <a:cubicBezTo>
                  <a:pt x="110479" y="12369"/>
                  <a:pt x="122848" y="0"/>
                  <a:pt x="138106" y="0"/>
                </a:cubicBezTo>
                <a:close/>
                <a:moveTo>
                  <a:pt x="27627" y="0"/>
                </a:moveTo>
                <a:cubicBezTo>
                  <a:pt x="42885" y="0"/>
                  <a:pt x="55254" y="12369"/>
                  <a:pt x="55254" y="27627"/>
                </a:cubicBezTo>
                <a:cubicBezTo>
                  <a:pt x="55254" y="42885"/>
                  <a:pt x="42885" y="55254"/>
                  <a:pt x="27627" y="55254"/>
                </a:cubicBezTo>
                <a:cubicBezTo>
                  <a:pt x="12369" y="55254"/>
                  <a:pt x="0" y="42885"/>
                  <a:pt x="0" y="27627"/>
                </a:cubicBezTo>
                <a:cubicBezTo>
                  <a:pt x="0" y="12369"/>
                  <a:pt x="12369" y="0"/>
                  <a:pt x="27627" y="0"/>
                </a:cubicBezTo>
                <a:close/>
              </a:path>
            </a:pathLst>
          </a:custGeom>
          <a:gradFill>
            <a:gsLst>
              <a:gs pos="0">
                <a:schemeClr val="bg1"/>
              </a:gs>
              <a:gs pos="100000">
                <a:schemeClr val="bg1">
                  <a:alpha val="0"/>
                </a:schemeClr>
              </a:gs>
            </a:gsLst>
            <a:lin ang="0" scaled="0"/>
          </a:gradFill>
          <a:ln w="1905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854607" y="5318800"/>
            <a:ext cx="3391130" cy="948650"/>
          </a:xfrm>
          <a:prstGeom prst="rect">
            <a:avLst/>
          </a:prstGeom>
          <a:noFill/>
          <a:ln>
            <a:noFill/>
          </a:ln>
        </p:spPr>
        <p:txBody>
          <a:bodyPr vert="horz" wrap="square" lIns="91440" tIns="45720" rIns="91440" bIns="45720" rtlCol="0" anchor="t"/>
          <a:lstStyle/>
          <a:p>
            <a:pPr algn="l"/>
            <a:r>
              <a:rPr kumimoji="1" lang="en-US" altLang="zh-CN" sz="5400">
                <a:ln w="12700">
                  <a:noFill/>
                </a:ln>
                <a:solidFill>
                  <a:srgbClr val="FFFFFF">
                    <a:alpha val="50000"/>
                  </a:srgbClr>
                </a:solidFill>
                <a:latin typeface="OPPOSans H"/>
                <a:ea typeface="OPPOSans H"/>
                <a:cs typeface="OPPOSans H"/>
              </a:rPr>
              <a:t>20XX</a:t>
            </a:r>
            <a:endParaRPr kumimoji="1" lang="zh-CN" altLang="en-US"/>
          </a:p>
        </p:txBody>
      </p:sp>
      <p:sp>
        <p:nvSpPr>
          <p:cNvPr id="8" name="标题 1"/>
          <p:cNvSpPr txBox="1"/>
          <p:nvPr/>
        </p:nvSpPr>
        <p:spPr>
          <a:xfrm>
            <a:off x="8195780" y="-933450"/>
            <a:ext cx="3260442" cy="4427827"/>
          </a:xfrm>
          <a:prstGeom prst="rect">
            <a:avLst/>
          </a:prstGeom>
          <a:noFill/>
          <a:ln>
            <a:noFill/>
          </a:ln>
        </p:spPr>
        <p:txBody>
          <a:bodyPr vert="horz" wrap="square" lIns="91440" tIns="45720" rIns="91440" bIns="45720" rtlCol="0" anchor="b"/>
          <a:lstStyle/>
          <a:p>
            <a:pPr algn="r"/>
            <a:r>
              <a:rPr kumimoji="1" lang="en-US" altLang="zh-CN" sz="11500" dirty="0">
                <a:ln w="12700">
                  <a:noFill/>
                </a:ln>
                <a:solidFill>
                  <a:srgbClr val="F84D4D">
                    <a:alpha val="100000"/>
                  </a:srgbClr>
                </a:solidFill>
                <a:latin typeface="OPPOSans H"/>
                <a:ea typeface="OPPOSans H"/>
                <a:cs typeface="OPPOSans H"/>
              </a:rPr>
              <a:t>0</a:t>
            </a:r>
            <a:r>
              <a:rPr kumimoji="1" lang="en-US" altLang="ja-JP" sz="11500" dirty="0">
                <a:ln w="12700">
                  <a:noFill/>
                </a:ln>
                <a:solidFill>
                  <a:srgbClr val="F84D4D">
                    <a:alpha val="100000"/>
                  </a:srgbClr>
                </a:solidFill>
                <a:latin typeface="OPPOSans H"/>
                <a:ea typeface="OPPOSans H"/>
                <a:cs typeface="OPPOSans H"/>
              </a:rPr>
              <a:t>1</a:t>
            </a:r>
            <a:endParaRPr kumimoji="1" lang="zh-CN" altLang="en-US" dirty="0"/>
          </a:p>
        </p:txBody>
      </p:sp>
      <p:sp>
        <p:nvSpPr>
          <p:cNvPr id="9" name="标题 1"/>
          <p:cNvSpPr txBox="1"/>
          <p:nvPr/>
        </p:nvSpPr>
        <p:spPr>
          <a:xfrm rot="20770106">
            <a:off x="11438186" y="5977406"/>
            <a:ext cx="879386" cy="943840"/>
          </a:xfrm>
          <a:custGeom>
            <a:avLst/>
            <a:gdLst>
              <a:gd name="connsiteX0" fmla="*/ 879386 w 879386"/>
              <a:gd name="connsiteY0" fmla="*/ 0 h 943840"/>
              <a:gd name="connsiteX1" fmla="*/ 647005 w 879386"/>
              <a:gd name="connsiteY1" fmla="*/ 943840 h 943840"/>
              <a:gd name="connsiteX2" fmla="*/ 0 w 879386"/>
              <a:gd name="connsiteY2" fmla="*/ 784542 h 943840"/>
              <a:gd name="connsiteX3" fmla="*/ 0 w 879386"/>
              <a:gd name="connsiteY3" fmla="*/ 296946 h 943840"/>
              <a:gd name="connsiteX4" fmla="*/ 296946 w 879386"/>
              <a:gd name="connsiteY4" fmla="*/ 0 h 943840"/>
            </a:gdLst>
            <a:ahLst/>
            <a:cxnLst/>
            <a:rect l="l" t="t" r="r" b="b"/>
            <a:pathLst>
              <a:path w="879386" h="943840">
                <a:moveTo>
                  <a:pt x="879386" y="0"/>
                </a:moveTo>
                <a:lnTo>
                  <a:pt x="647005" y="943840"/>
                </a:lnTo>
                <a:lnTo>
                  <a:pt x="0" y="784542"/>
                </a:lnTo>
                <a:lnTo>
                  <a:pt x="0" y="296946"/>
                </a:lnTo>
                <a:cubicBezTo>
                  <a:pt x="0" y="132947"/>
                  <a:pt x="132947" y="0"/>
                  <a:pt x="296946" y="0"/>
                </a:cubicBezTo>
                <a:close/>
              </a:path>
            </a:pathLst>
          </a:custGeom>
          <a:gradFill>
            <a:gsLst>
              <a:gs pos="0">
                <a:schemeClr val="accent1">
                  <a:lumMod val="60000"/>
                  <a:lumOff val="40000"/>
                </a:schemeClr>
              </a:gs>
              <a:gs pos="100000">
                <a:schemeClr val="accent1"/>
              </a:gs>
            </a:gsLst>
            <a:lin ang="13500000" scaled="0"/>
          </a:gradFill>
          <a:ln w="1905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9327867" y="572638"/>
            <a:ext cx="2101474" cy="260958"/>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solidFill>
          <a:ln w="9525" cap="flat">
            <a:noFill/>
            <a:miter/>
          </a:ln>
        </p:spPr>
        <p:txBody>
          <a:bodyPr vert="horz" wrap="square" lIns="91440" tIns="45720" rIns="91440" bIns="45720" rtlCol="0" anchor="ctr"/>
          <a:lstStyle/>
          <a:p>
            <a:pPr algn="l"/>
            <a:endParaRPr kumimoji="1" lang="zh-CN" altLang="en-US"/>
          </a:p>
        </p:txBody>
      </p:sp>
      <p:sp>
        <p:nvSpPr>
          <p:cNvPr id="11" name="标题 1"/>
          <p:cNvSpPr txBox="1"/>
          <p:nvPr/>
        </p:nvSpPr>
        <p:spPr>
          <a:xfrm>
            <a:off x="5855257" y="3407756"/>
            <a:ext cx="5600965" cy="2973994"/>
          </a:xfrm>
          <a:prstGeom prst="rect">
            <a:avLst/>
          </a:prstGeom>
          <a:noFill/>
          <a:ln>
            <a:noFill/>
          </a:ln>
        </p:spPr>
        <p:txBody>
          <a:bodyPr vert="horz" wrap="square" lIns="91440" tIns="45720" rIns="91440" bIns="45720" rtlCol="0" anchor="t"/>
          <a:lstStyle/>
          <a:p>
            <a:pPr algn="r"/>
            <a:r>
              <a:rPr kumimoji="1" lang="en-US" altLang="zh-CN" sz="3600" dirty="0" err="1">
                <a:ln w="12700">
                  <a:noFill/>
                </a:ln>
                <a:solidFill>
                  <a:srgbClr val="595959">
                    <a:alpha val="100000"/>
                  </a:srgbClr>
                </a:solidFill>
                <a:latin typeface="SourceHanSerifJP-Bold"/>
                <a:ea typeface="SourceHanSerifJP-Bold"/>
                <a:cs typeface="SourceHanSerifJP-Bold"/>
              </a:rPr>
              <a:t>プロジェク</a:t>
            </a:r>
            <a:r>
              <a:rPr kumimoji="1" lang="ja-JP" altLang="en-US" sz="3600" dirty="0">
                <a:ln w="12700">
                  <a:noFill/>
                </a:ln>
                <a:solidFill>
                  <a:srgbClr val="595959">
                    <a:alpha val="100000"/>
                  </a:srgbClr>
                </a:solidFill>
                <a:latin typeface="SourceHanSerifJP-Bold"/>
                <a:ea typeface="SourceHanSerifJP-Bold"/>
                <a:cs typeface="SourceHanSerifJP-Bold"/>
              </a:rPr>
              <a:t>ト背景</a:t>
            </a:r>
            <a:endParaRPr kumimoji="1" lang="en-US" altLang="ja-JP" sz="3600" dirty="0">
              <a:ln w="12700">
                <a:noFill/>
              </a:ln>
              <a:solidFill>
                <a:srgbClr val="595959">
                  <a:alpha val="100000"/>
                </a:srgbClr>
              </a:solidFill>
              <a:latin typeface="SourceHanSerifJP-Bold"/>
              <a:ea typeface="SourceHanSerifJP-Bold"/>
              <a:cs typeface="SourceHanSerifJP-Bold"/>
            </a:endParaRPr>
          </a:p>
          <a:p>
            <a:pPr algn="r"/>
            <a:endParaRPr kumimoji="1" lang="zh-CN" altLang="en-US" dirty="0"/>
          </a:p>
        </p:txBody>
      </p:sp>
    </p:spTree>
    <p:extLst>
      <p:ext uri="{BB962C8B-B14F-4D97-AF65-F5344CB8AC3E}">
        <p14:creationId xmlns:p14="http://schemas.microsoft.com/office/powerpoint/2010/main" val="2129869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20246349">
            <a:off x="-45371" y="6243250"/>
            <a:ext cx="932190" cy="825147"/>
          </a:xfrm>
          <a:custGeom>
            <a:avLst/>
            <a:gdLst>
              <a:gd name="connsiteX0" fmla="*/ 753416 w 932190"/>
              <a:gd name="connsiteY0" fmla="*/ 23003 h 825147"/>
              <a:gd name="connsiteX1" fmla="*/ 932190 w 932190"/>
              <a:gd name="connsiteY1" fmla="*/ 292711 h 825147"/>
              <a:gd name="connsiteX2" fmla="*/ 932190 w 932190"/>
              <a:gd name="connsiteY2" fmla="*/ 825147 h 825147"/>
              <a:gd name="connsiteX3" fmla="*/ 0 w 932190"/>
              <a:gd name="connsiteY3" fmla="*/ 437861 h 825147"/>
              <a:gd name="connsiteX4" fmla="*/ 181913 w 932190"/>
              <a:gd name="connsiteY4" fmla="*/ 0 h 825147"/>
              <a:gd name="connsiteX5" fmla="*/ 639479 w 932190"/>
              <a:gd name="connsiteY5" fmla="*/ 0 h 825147"/>
              <a:gd name="connsiteX6" fmla="*/ 753416 w 932190"/>
              <a:gd name="connsiteY6" fmla="*/ 23003 h 825147"/>
            </a:gdLst>
            <a:ahLst/>
            <a:cxnLst/>
            <a:rect l="l" t="t" r="r" b="b"/>
            <a:pathLst>
              <a:path w="932190" h="825147">
                <a:moveTo>
                  <a:pt x="753416" y="23003"/>
                </a:moveTo>
                <a:cubicBezTo>
                  <a:pt x="858474" y="67439"/>
                  <a:pt x="932190" y="171466"/>
                  <a:pt x="932190" y="292711"/>
                </a:cubicBezTo>
                <a:lnTo>
                  <a:pt x="932190" y="825147"/>
                </a:lnTo>
                <a:lnTo>
                  <a:pt x="0" y="437861"/>
                </a:lnTo>
                <a:lnTo>
                  <a:pt x="181913" y="0"/>
                </a:lnTo>
                <a:lnTo>
                  <a:pt x="639479" y="0"/>
                </a:lnTo>
                <a:cubicBezTo>
                  <a:pt x="679894" y="0"/>
                  <a:pt x="718396" y="8191"/>
                  <a:pt x="753416" y="23003"/>
                </a:cubicBezTo>
                <a:close/>
              </a:path>
            </a:pathLst>
          </a:custGeom>
          <a:gradFill>
            <a:gsLst>
              <a:gs pos="0">
                <a:schemeClr val="accent1">
                  <a:lumMod val="60000"/>
                  <a:lumOff val="40000"/>
                </a:schemeClr>
              </a:gs>
              <a:gs pos="100000">
                <a:schemeClr val="accent1"/>
              </a:gs>
            </a:gsLst>
            <a:lin ang="18900000" scaled="0"/>
          </a:gradFill>
          <a:ln w="1905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18873197">
            <a:off x="10600017" y="6034102"/>
            <a:ext cx="1064420" cy="1414162"/>
          </a:xfrm>
          <a:custGeom>
            <a:avLst/>
            <a:gdLst>
              <a:gd name="connsiteX0" fmla="*/ 901631 w 1064420"/>
              <a:gd name="connsiteY0" fmla="*/ 162789 h 1414162"/>
              <a:gd name="connsiteX1" fmla="*/ 1064420 w 1064420"/>
              <a:gd name="connsiteY1" fmla="*/ 555797 h 1414162"/>
              <a:gd name="connsiteX2" fmla="*/ 1064419 w 1064420"/>
              <a:gd name="connsiteY2" fmla="*/ 1414162 h 1414162"/>
              <a:gd name="connsiteX3" fmla="*/ 0 w 1064420"/>
              <a:gd name="connsiteY3" fmla="*/ 333014 h 1414162"/>
              <a:gd name="connsiteX4" fmla="*/ 47747 w 1064420"/>
              <a:gd name="connsiteY4" fmla="*/ 245046 h 1414162"/>
              <a:gd name="connsiteX5" fmla="*/ 508623 w 1064420"/>
              <a:gd name="connsiteY5" fmla="*/ 0 h 1414162"/>
              <a:gd name="connsiteX6" fmla="*/ 901631 w 1064420"/>
              <a:gd name="connsiteY6" fmla="*/ 162789 h 1414162"/>
            </a:gdLst>
            <a:ahLst/>
            <a:cxnLst/>
            <a:rect l="l" t="t" r="r" b="b"/>
            <a:pathLst>
              <a:path w="1064420" h="1414162">
                <a:moveTo>
                  <a:pt x="901631" y="162789"/>
                </a:moveTo>
                <a:cubicBezTo>
                  <a:pt x="1002210" y="263369"/>
                  <a:pt x="1064420" y="402318"/>
                  <a:pt x="1064420" y="555797"/>
                </a:cubicBezTo>
                <a:lnTo>
                  <a:pt x="1064419" y="1414162"/>
                </a:lnTo>
                <a:lnTo>
                  <a:pt x="0" y="333014"/>
                </a:lnTo>
                <a:lnTo>
                  <a:pt x="47747" y="245046"/>
                </a:lnTo>
                <a:cubicBezTo>
                  <a:pt x="147628" y="97203"/>
                  <a:pt x="316774" y="-1"/>
                  <a:pt x="508623" y="0"/>
                </a:cubicBezTo>
                <a:cubicBezTo>
                  <a:pt x="662102" y="0"/>
                  <a:pt x="801052" y="62210"/>
                  <a:pt x="901631" y="162789"/>
                </a:cubicBezTo>
                <a:close/>
              </a:path>
            </a:pathLst>
          </a:custGeom>
          <a:gradFill>
            <a:gsLst>
              <a:gs pos="0">
                <a:schemeClr val="accent1">
                  <a:lumMod val="60000"/>
                  <a:lumOff val="40000"/>
                </a:schemeClr>
              </a:gs>
              <a:gs pos="100000">
                <a:schemeClr val="accent1"/>
              </a:gs>
            </a:gsLst>
            <a:lin ang="18900000" scaled="0"/>
          </a:gradFill>
          <a:ln w="1905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837030" y="1860884"/>
            <a:ext cx="4974557" cy="3424990"/>
          </a:xfrm>
          <a:prstGeom prst="roundRect">
            <a:avLst>
              <a:gd name="adj" fmla="val 3246"/>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942366" y="1949116"/>
            <a:ext cx="4763886" cy="3248526"/>
          </a:xfrm>
          <a:prstGeom prst="roundRect">
            <a:avLst>
              <a:gd name="adj" fmla="val 3246"/>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987760" y="2141620"/>
            <a:ext cx="168442" cy="168442"/>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987760" y="2526631"/>
            <a:ext cx="168442" cy="168442"/>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987760" y="4451686"/>
            <a:ext cx="168442" cy="168442"/>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987760" y="4836697"/>
            <a:ext cx="168442" cy="168442"/>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715044" y="2173703"/>
            <a:ext cx="365794" cy="104276"/>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715044" y="2558714"/>
            <a:ext cx="365794" cy="104276"/>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715044" y="4479757"/>
            <a:ext cx="365794" cy="104276"/>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a:off x="715044" y="4864768"/>
            <a:ext cx="365794" cy="104276"/>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1342981" y="2779081"/>
            <a:ext cx="4035470" cy="2057616"/>
          </a:xfrm>
          <a:prstGeom prst="rect">
            <a:avLst/>
          </a:prstGeom>
          <a:noFill/>
          <a:ln cap="sq">
            <a:noFill/>
          </a:ln>
        </p:spPr>
        <p:txBody>
          <a:bodyPr vert="horz" wrap="square" lIns="0" tIns="0" rIns="0" bIns="0" rtlCol="0" anchor="t"/>
          <a:lstStyle/>
          <a:p>
            <a:pPr algn="l"/>
            <a:r>
              <a:rPr kumimoji="1" lang="en-US" altLang="zh-CN" sz="1400">
                <a:ln w="12700">
                  <a:noFill/>
                </a:ln>
                <a:solidFill>
                  <a:srgbClr val="262626">
                    <a:alpha val="100000"/>
                  </a:srgbClr>
                </a:solidFill>
                <a:latin typeface="SourceHanSerifJP-Regular"/>
                <a:ea typeface="SourceHanSerifJP-Regular"/>
                <a:cs typeface="SourceHanSerifJP-Regular"/>
              </a:rPr>
              <a:t>多くのユーザーが異なるサイトやサービスで同じパスワードを使い回すことが一般的です。これはセキュリティ上の重大なリスクとなります。
パスワードが重複することで、あるサイトでのセキュリティ侵害が他のサイトにも波及しやすくなり、全体的なセキュリティレベルが低下します。</a:t>
            </a:r>
            <a:endParaRPr kumimoji="1" lang="zh-CN" altLang="en-US"/>
          </a:p>
        </p:txBody>
      </p:sp>
      <p:sp>
        <p:nvSpPr>
          <p:cNvPr id="15" name="标题 1"/>
          <p:cNvSpPr txBox="1"/>
          <p:nvPr/>
        </p:nvSpPr>
        <p:spPr>
          <a:xfrm>
            <a:off x="1342981" y="2173703"/>
            <a:ext cx="4035469" cy="471694"/>
          </a:xfrm>
          <a:prstGeom prst="roundRect">
            <a:avLst>
              <a:gd name="adj" fmla="val 50000"/>
            </a:avLst>
          </a:prstGeom>
          <a:solidFill>
            <a:schemeClr val="accent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1489531" y="2192525"/>
            <a:ext cx="3742368" cy="401966"/>
          </a:xfrm>
          <a:prstGeom prst="rect">
            <a:avLst/>
          </a:prstGeom>
          <a:noFill/>
          <a:ln cap="sq">
            <a:noFill/>
          </a:ln>
        </p:spPr>
        <p:txBody>
          <a:bodyPr vert="horz" wrap="square" lIns="0" tIns="0" rIns="0" bIns="0" rtlCol="0" anchor="ctr"/>
          <a:lstStyle/>
          <a:p>
            <a:pPr algn="ctr"/>
            <a:r>
              <a:rPr kumimoji="1" lang="en-US" altLang="zh-CN" sz="1600">
                <a:ln w="12700">
                  <a:noFill/>
                </a:ln>
                <a:solidFill>
                  <a:srgbClr val="FFFFFF">
                    <a:alpha val="100000"/>
                  </a:srgbClr>
                </a:solidFill>
                <a:latin typeface="SourceHanSerifJP-Bold"/>
                <a:ea typeface="SourceHanSerifJP-Bold"/>
                <a:cs typeface="SourceHanSerifJP-Bold"/>
              </a:rPr>
              <a:t>重複するパスワードの使用</a:t>
            </a:r>
            <a:endParaRPr kumimoji="1" lang="zh-CN" altLang="en-US"/>
          </a:p>
        </p:txBody>
      </p:sp>
      <p:sp>
        <p:nvSpPr>
          <p:cNvPr id="17" name="标题 1"/>
          <p:cNvSpPr txBox="1"/>
          <p:nvPr/>
        </p:nvSpPr>
        <p:spPr>
          <a:xfrm>
            <a:off x="6489700" y="1860884"/>
            <a:ext cx="4974557" cy="3424990"/>
          </a:xfrm>
          <a:prstGeom prst="roundRect">
            <a:avLst>
              <a:gd name="adj" fmla="val 3246"/>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18" name="标题 1"/>
          <p:cNvSpPr txBox="1"/>
          <p:nvPr/>
        </p:nvSpPr>
        <p:spPr>
          <a:xfrm>
            <a:off x="6595035" y="1949116"/>
            <a:ext cx="4763886" cy="3248526"/>
          </a:xfrm>
          <a:prstGeom prst="roundRect">
            <a:avLst>
              <a:gd name="adj" fmla="val 3246"/>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19" name="标题 1"/>
          <p:cNvSpPr txBox="1"/>
          <p:nvPr/>
        </p:nvSpPr>
        <p:spPr>
          <a:xfrm>
            <a:off x="6640429" y="2141620"/>
            <a:ext cx="168442" cy="168442"/>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20" name="标题 1"/>
          <p:cNvSpPr txBox="1"/>
          <p:nvPr/>
        </p:nvSpPr>
        <p:spPr>
          <a:xfrm>
            <a:off x="6640429" y="2526631"/>
            <a:ext cx="168442" cy="168442"/>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21" name="标题 1"/>
          <p:cNvSpPr txBox="1"/>
          <p:nvPr/>
        </p:nvSpPr>
        <p:spPr>
          <a:xfrm>
            <a:off x="6640429" y="4451686"/>
            <a:ext cx="168442" cy="168442"/>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22" name="标题 1"/>
          <p:cNvSpPr txBox="1"/>
          <p:nvPr/>
        </p:nvSpPr>
        <p:spPr>
          <a:xfrm>
            <a:off x="6640429" y="4836697"/>
            <a:ext cx="168442" cy="168442"/>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23" name="标题 1"/>
          <p:cNvSpPr txBox="1"/>
          <p:nvPr/>
        </p:nvSpPr>
        <p:spPr>
          <a:xfrm>
            <a:off x="6367712" y="2173703"/>
            <a:ext cx="365794" cy="104276"/>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24" name="标题 1"/>
          <p:cNvSpPr txBox="1"/>
          <p:nvPr/>
        </p:nvSpPr>
        <p:spPr>
          <a:xfrm>
            <a:off x="6367712" y="2558714"/>
            <a:ext cx="365794" cy="104276"/>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25" name="标题 1"/>
          <p:cNvSpPr txBox="1"/>
          <p:nvPr/>
        </p:nvSpPr>
        <p:spPr>
          <a:xfrm>
            <a:off x="6367712" y="4479757"/>
            <a:ext cx="365794" cy="104276"/>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26" name="标题 1"/>
          <p:cNvSpPr txBox="1"/>
          <p:nvPr/>
        </p:nvSpPr>
        <p:spPr>
          <a:xfrm>
            <a:off x="6367712" y="4864768"/>
            <a:ext cx="365794" cy="104276"/>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27" name="标题 1"/>
          <p:cNvSpPr txBox="1"/>
          <p:nvPr/>
        </p:nvSpPr>
        <p:spPr>
          <a:xfrm>
            <a:off x="6995649" y="2779081"/>
            <a:ext cx="4035470" cy="2057616"/>
          </a:xfrm>
          <a:prstGeom prst="rect">
            <a:avLst/>
          </a:prstGeom>
          <a:noFill/>
          <a:ln cap="sq">
            <a:noFill/>
          </a:ln>
        </p:spPr>
        <p:txBody>
          <a:bodyPr vert="horz" wrap="square" lIns="0" tIns="0" rIns="0" bIns="0" rtlCol="0" anchor="t"/>
          <a:lstStyle/>
          <a:p>
            <a:pPr algn="l"/>
            <a:r>
              <a:rPr kumimoji="1" lang="en-US" altLang="zh-CN" sz="1400">
                <a:ln w="12700">
                  <a:noFill/>
                </a:ln>
                <a:solidFill>
                  <a:srgbClr val="262626">
                    <a:alpha val="100000"/>
                  </a:srgbClr>
                </a:solidFill>
                <a:latin typeface="SourceHanSerifJP-Regular"/>
                <a:ea typeface="SourceHanSerifJP-Regular"/>
                <a:cs typeface="SourceHanSerifJP-Regular"/>
              </a:rPr>
              <a:t>人間の記憶に頼るパスワード管理には限界があります。複雑で異なるパスワードを各サービスで使用することはほぼ不可能です。
実際に、多くのユーザーが簡単なパスワードや繰り返し使うパターンを選択し、それがセキュリティ上の弱点となっています。自動生成のパスワードが必要です。</a:t>
            </a:r>
            <a:endParaRPr kumimoji="1" lang="zh-CN" altLang="en-US"/>
          </a:p>
        </p:txBody>
      </p:sp>
      <p:sp>
        <p:nvSpPr>
          <p:cNvPr id="28" name="标题 1"/>
          <p:cNvSpPr txBox="1"/>
          <p:nvPr/>
        </p:nvSpPr>
        <p:spPr>
          <a:xfrm>
            <a:off x="6995650" y="2173703"/>
            <a:ext cx="4035469" cy="471694"/>
          </a:xfrm>
          <a:prstGeom prst="roundRect">
            <a:avLst>
              <a:gd name="adj" fmla="val 50000"/>
            </a:avLst>
          </a:prstGeom>
          <a:solidFill>
            <a:schemeClr val="accent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29" name="标题 1"/>
          <p:cNvSpPr txBox="1"/>
          <p:nvPr/>
        </p:nvSpPr>
        <p:spPr>
          <a:xfrm>
            <a:off x="7142200" y="2208567"/>
            <a:ext cx="3742368" cy="401966"/>
          </a:xfrm>
          <a:prstGeom prst="rect">
            <a:avLst/>
          </a:prstGeom>
          <a:noFill/>
          <a:ln cap="sq">
            <a:noFill/>
          </a:ln>
        </p:spPr>
        <p:txBody>
          <a:bodyPr vert="horz" wrap="square" lIns="0" tIns="0" rIns="0" bIns="0" rtlCol="0" anchor="ctr"/>
          <a:lstStyle/>
          <a:p>
            <a:pPr algn="ctr"/>
            <a:r>
              <a:rPr kumimoji="1" lang="en-US" altLang="zh-CN" sz="1327">
                <a:ln w="12700">
                  <a:noFill/>
                </a:ln>
                <a:solidFill>
                  <a:srgbClr val="FFFFFF">
                    <a:alpha val="100000"/>
                  </a:srgbClr>
                </a:solidFill>
                <a:latin typeface="SourceHanSerifJP-Bold"/>
                <a:ea typeface="SourceHanSerifJP-Bold"/>
                <a:cs typeface="SourceHanSerifJP-Bold"/>
              </a:rPr>
              <a:t>限られたパスワードのレパートリーと管理の限界</a:t>
            </a:r>
            <a:endParaRPr kumimoji="1" lang="zh-CN" altLang="en-US"/>
          </a:p>
        </p:txBody>
      </p:sp>
      <p:sp>
        <p:nvSpPr>
          <p:cNvPr id="30" name="标题 1"/>
          <p:cNvSpPr txBox="1"/>
          <p:nvPr/>
        </p:nvSpPr>
        <p:spPr>
          <a:xfrm>
            <a:off x="788020" y="398011"/>
            <a:ext cx="10730880" cy="432000"/>
          </a:xfrm>
          <a:prstGeom prst="rect">
            <a:avLst/>
          </a:prstGeom>
          <a:noFill/>
          <a:ln>
            <a:noFill/>
          </a:ln>
        </p:spPr>
        <p:txBody>
          <a:bodyPr vert="horz" wrap="square" lIns="0" tIns="0" rIns="0" bIns="0" rtlCol="0" anchor="ctr"/>
          <a:lstStyle/>
          <a:p>
            <a:pPr algn="l"/>
            <a:r>
              <a:rPr kumimoji="1" lang="en-US" altLang="zh-CN" sz="3200" dirty="0" err="1">
                <a:ln w="12700">
                  <a:noFill/>
                </a:ln>
                <a:solidFill>
                  <a:srgbClr val="262626">
                    <a:alpha val="100000"/>
                  </a:srgbClr>
                </a:solidFill>
                <a:latin typeface="SourceHanSerifJP-Bold"/>
                <a:ea typeface="SourceHanSerifJP-Bold"/>
                <a:cs typeface="SourceHanSerifJP-Bold"/>
              </a:rPr>
              <a:t>プロジェクトの背景</a:t>
            </a:r>
            <a:endParaRPr kumimoji="1" lang="zh-CN" altLang="en-US" dirty="0"/>
          </a:p>
        </p:txBody>
      </p:sp>
      <p:sp>
        <p:nvSpPr>
          <p:cNvPr id="31" name="标题 1"/>
          <p:cNvSpPr txBox="1"/>
          <p:nvPr/>
        </p:nvSpPr>
        <p:spPr>
          <a:xfrm flipH="1">
            <a:off x="364224" y="345164"/>
            <a:ext cx="308616" cy="617231"/>
          </a:xfrm>
          <a:prstGeom prst="parallelogram">
            <a:avLst>
              <a:gd name="adj" fmla="val 70531"/>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cxnSp>
        <p:nvCxnSpPr>
          <p:cNvPr id="32" name="标题 1"/>
          <p:cNvCxnSpPr/>
          <p:nvPr/>
        </p:nvCxnSpPr>
        <p:spPr>
          <a:xfrm rot="4260000">
            <a:off x="66419" y="317500"/>
            <a:ext cx="702020" cy="709440"/>
          </a:xfrm>
          <a:prstGeom prst="line">
            <a:avLst/>
          </a:prstGeom>
          <a:noFill/>
          <a:ln w="15875" cap="sq">
            <a:solidFill>
              <a:schemeClr val="accent1"/>
            </a:solidFill>
            <a:miter/>
          </a:ln>
        </p:spPr>
      </p:cxnSp>
      <p:cxnSp>
        <p:nvCxnSpPr>
          <p:cNvPr id="33" name="标题 1"/>
          <p:cNvCxnSpPr/>
          <p:nvPr/>
        </p:nvCxnSpPr>
        <p:spPr>
          <a:xfrm>
            <a:off x="537291" y="1012331"/>
            <a:ext cx="11706748" cy="0"/>
          </a:xfrm>
          <a:prstGeom prst="line">
            <a:avLst/>
          </a:prstGeom>
          <a:noFill/>
          <a:ln w="15875" cap="sq">
            <a:solidFill>
              <a:schemeClr val="accent1"/>
            </a:solidFill>
            <a:miter/>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880983">
            <a:off x="-624073" y="3252744"/>
            <a:ext cx="5974837" cy="4154396"/>
          </a:xfrm>
          <a:custGeom>
            <a:avLst/>
            <a:gdLst>
              <a:gd name="connsiteX0" fmla="*/ 0 w 5974837"/>
              <a:gd name="connsiteY0" fmla="*/ 0 h 4154396"/>
              <a:gd name="connsiteX1" fmla="*/ 5201661 w 5974837"/>
              <a:gd name="connsiteY1" fmla="*/ 0 h 4154396"/>
              <a:gd name="connsiteX2" fmla="*/ 5974837 w 5974837"/>
              <a:gd name="connsiteY2" fmla="*/ 773176 h 4154396"/>
              <a:gd name="connsiteX3" fmla="*/ 5974837 w 5974837"/>
              <a:gd name="connsiteY3" fmla="*/ 2874053 h 4154396"/>
              <a:gd name="connsiteX4" fmla="*/ 1088572 w 5974837"/>
              <a:gd name="connsiteY4" fmla="*/ 4154396 h 4154396"/>
            </a:gdLst>
            <a:ahLst/>
            <a:cxnLst/>
            <a:rect l="l" t="t" r="r" b="b"/>
            <a:pathLst>
              <a:path w="5974837" h="4154396">
                <a:moveTo>
                  <a:pt x="0" y="0"/>
                </a:moveTo>
                <a:lnTo>
                  <a:pt x="5201661" y="0"/>
                </a:lnTo>
                <a:cubicBezTo>
                  <a:pt x="5628674" y="0"/>
                  <a:pt x="5974837" y="346163"/>
                  <a:pt x="5974837" y="773176"/>
                </a:cubicBezTo>
                <a:lnTo>
                  <a:pt x="5974837" y="2874053"/>
                </a:lnTo>
                <a:lnTo>
                  <a:pt x="1088572" y="4154396"/>
                </a:lnTo>
                <a:close/>
              </a:path>
            </a:pathLst>
          </a:custGeom>
          <a:gradFill>
            <a:gsLst>
              <a:gs pos="0">
                <a:schemeClr val="accent1">
                  <a:lumMod val="60000"/>
                  <a:lumOff val="40000"/>
                </a:schemeClr>
              </a:gs>
              <a:gs pos="100000">
                <a:schemeClr val="accent1"/>
              </a:gs>
            </a:gsLst>
            <a:lin ang="18900000" scaled="0"/>
          </a:gradFill>
          <a:ln w="19050" cap="sq">
            <a:noFill/>
            <a:miter/>
          </a:ln>
        </p:spPr>
        <p:txBody>
          <a:bodyPr vert="horz" wrap="square" lIns="91440" tIns="45720" rIns="91440" bIns="45720" rtlCol="0" anchor="ctr"/>
          <a:lstStyle/>
          <a:p>
            <a:pPr algn="ctr"/>
            <a:endParaRPr kumimoji="1" lang="zh-CN" altLang="en-US"/>
          </a:p>
        </p:txBody>
      </p:sp>
      <p:pic>
        <p:nvPicPr>
          <p:cNvPr id="3" name="図 2"/>
          <p:cNvPicPr>
            <a:picLocks noChangeAspect="1"/>
          </p:cNvPicPr>
          <p:nvPr/>
        </p:nvPicPr>
        <p:blipFill>
          <a:blip r:embed="rId2">
            <a:alphaModFix/>
          </a:blip>
          <a:srcRect l="17161" r="17161"/>
          <a:stretch>
            <a:fillRect/>
          </a:stretch>
        </p:blipFill>
        <p:spPr>
          <a:xfrm>
            <a:off x="1" y="0"/>
            <a:ext cx="7420426" cy="4505032"/>
          </a:xfrm>
          <a:custGeom>
            <a:avLst/>
            <a:gdLst/>
            <a:ahLst/>
            <a:cxnLst/>
            <a:rect l="l" t="t" r="r" b="b"/>
            <a:pathLst>
              <a:path w="7416800" h="4508500">
                <a:moveTo>
                  <a:pt x="0" y="0"/>
                </a:moveTo>
                <a:lnTo>
                  <a:pt x="7420426" y="0"/>
                </a:lnTo>
                <a:lnTo>
                  <a:pt x="7405670" y="49177"/>
                </a:lnTo>
                <a:cubicBezTo>
                  <a:pt x="6988170" y="1305233"/>
                  <a:pt x="5645702" y="2676672"/>
                  <a:pt x="3778125" y="3591488"/>
                </a:cubicBezTo>
                <a:cubicBezTo>
                  <a:pt x="2504778" y="4215227"/>
                  <a:pt x="1213346" y="4515974"/>
                  <a:pt x="124768" y="4504729"/>
                </a:cubicBezTo>
                <a:lnTo>
                  <a:pt x="0" y="4501011"/>
                </a:lnTo>
                <a:close/>
              </a:path>
            </a:pathLst>
          </a:custGeom>
          <a:noFill/>
          <a:ln>
            <a:noFill/>
          </a:ln>
        </p:spPr>
      </p:pic>
      <p:sp>
        <p:nvSpPr>
          <p:cNvPr id="4" name="标题 1"/>
          <p:cNvSpPr txBox="1"/>
          <p:nvPr/>
        </p:nvSpPr>
        <p:spPr>
          <a:xfrm>
            <a:off x="4152848" y="4440665"/>
            <a:ext cx="596902" cy="596902"/>
          </a:xfrm>
          <a:prstGeom prst="ellipse">
            <a:avLst/>
          </a:prstGeom>
          <a:solidFill>
            <a:schemeClr val="bg1"/>
          </a:solidFill>
          <a:ln w="19050" cap="sq">
            <a:noFill/>
            <a:miter/>
          </a:ln>
          <a:effectLst>
            <a:outerShdw blurRad="393700" sx="102000" sy="102000" algn="ctr" rotWithShape="0">
              <a:schemeClr val="tx1">
                <a:alpha val="26000"/>
              </a:schemeClr>
            </a:outerShdw>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4298878" y="4601420"/>
            <a:ext cx="304843" cy="304419"/>
          </a:xfrm>
          <a:custGeom>
            <a:avLst/>
            <a:gdLst>
              <a:gd name="T0" fmla="*/ 6774 w 6837"/>
              <a:gd name="T1" fmla="*/ 3323 h 6838"/>
              <a:gd name="T2" fmla="*/ 175 w 6837"/>
              <a:gd name="T3" fmla="*/ 23 h 6838"/>
              <a:gd name="T4" fmla="*/ 39 w 6837"/>
              <a:gd name="T5" fmla="*/ 49 h 6838"/>
              <a:gd name="T6" fmla="*/ 29 w 6837"/>
              <a:gd name="T7" fmla="*/ 187 h 6838"/>
              <a:gd name="T8" fmla="*/ 2150 w 6837"/>
              <a:gd name="T9" fmla="*/ 3424 h 6838"/>
              <a:gd name="T10" fmla="*/ 29 w 6837"/>
              <a:gd name="T11" fmla="*/ 6662 h 6838"/>
              <a:gd name="T12" fmla="*/ 39 w 6837"/>
              <a:gd name="T13" fmla="*/ 6800 h 6838"/>
              <a:gd name="T14" fmla="*/ 124 w 6837"/>
              <a:gd name="T15" fmla="*/ 6838 h 6838"/>
              <a:gd name="T16" fmla="*/ 175 w 6837"/>
              <a:gd name="T17" fmla="*/ 6826 h 6838"/>
              <a:gd name="T18" fmla="*/ 6774 w 6837"/>
              <a:gd name="T19" fmla="*/ 3526 h 6838"/>
              <a:gd name="T20" fmla="*/ 6837 w 6837"/>
              <a:gd name="T21" fmla="*/ 3424 h 6838"/>
              <a:gd name="T22" fmla="*/ 6774 w 6837"/>
              <a:gd name="T23" fmla="*/ 3323 h 6838"/>
            </a:gdLst>
            <a:ahLst/>
            <a:cxnLst/>
            <a:rect l="0" t="0" r="r" b="b"/>
            <a:pathLst>
              <a:path w="6837" h="6838">
                <a:moveTo>
                  <a:pt x="6774" y="3323"/>
                </a:moveTo>
                <a:lnTo>
                  <a:pt x="175" y="23"/>
                </a:lnTo>
                <a:cubicBezTo>
                  <a:pt x="129" y="0"/>
                  <a:pt x="73" y="11"/>
                  <a:pt x="39" y="49"/>
                </a:cubicBezTo>
                <a:cubicBezTo>
                  <a:pt x="5" y="88"/>
                  <a:pt x="0" y="144"/>
                  <a:pt x="29" y="187"/>
                </a:cubicBezTo>
                <a:lnTo>
                  <a:pt x="2150" y="3424"/>
                </a:lnTo>
                <a:lnTo>
                  <a:pt x="29" y="6662"/>
                </a:lnTo>
                <a:cubicBezTo>
                  <a:pt x="0" y="6705"/>
                  <a:pt x="5" y="6761"/>
                  <a:pt x="39" y="6800"/>
                </a:cubicBezTo>
                <a:cubicBezTo>
                  <a:pt x="61" y="6824"/>
                  <a:pt x="92" y="6838"/>
                  <a:pt x="124" y="6838"/>
                </a:cubicBezTo>
                <a:cubicBezTo>
                  <a:pt x="141" y="6838"/>
                  <a:pt x="158" y="6834"/>
                  <a:pt x="175" y="6826"/>
                </a:cubicBezTo>
                <a:lnTo>
                  <a:pt x="6774" y="3526"/>
                </a:lnTo>
                <a:cubicBezTo>
                  <a:pt x="6812" y="3507"/>
                  <a:pt x="6837" y="3467"/>
                  <a:pt x="6837" y="3424"/>
                </a:cubicBezTo>
                <a:cubicBezTo>
                  <a:pt x="6837" y="3381"/>
                  <a:pt x="6812" y="3342"/>
                  <a:pt x="6774" y="3323"/>
                </a:cubicBezTo>
                <a:close/>
              </a:path>
            </a:pathLst>
          </a:custGeom>
          <a:solidFill>
            <a:schemeClr val="accent2"/>
          </a:solidFill>
          <a:ln w="1905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2550172" y="4501171"/>
            <a:ext cx="1160043" cy="607785"/>
          </a:xfrm>
          <a:custGeom>
            <a:avLst/>
            <a:gdLst>
              <a:gd name="connsiteX0" fmla="*/ 1132416 w 1160043"/>
              <a:gd name="connsiteY0" fmla="*/ 552531 h 607785"/>
              <a:gd name="connsiteX1" fmla="*/ 1160043 w 1160043"/>
              <a:gd name="connsiteY1" fmla="*/ 580158 h 607785"/>
              <a:gd name="connsiteX2" fmla="*/ 1132416 w 1160043"/>
              <a:gd name="connsiteY2" fmla="*/ 607785 h 607785"/>
              <a:gd name="connsiteX3" fmla="*/ 1104789 w 1160043"/>
              <a:gd name="connsiteY3" fmla="*/ 580158 h 607785"/>
              <a:gd name="connsiteX4" fmla="*/ 1132416 w 1160043"/>
              <a:gd name="connsiteY4" fmla="*/ 552531 h 607785"/>
              <a:gd name="connsiteX5" fmla="*/ 1021937 w 1160043"/>
              <a:gd name="connsiteY5" fmla="*/ 552531 h 607785"/>
              <a:gd name="connsiteX6" fmla="*/ 1049564 w 1160043"/>
              <a:gd name="connsiteY6" fmla="*/ 580158 h 607785"/>
              <a:gd name="connsiteX7" fmla="*/ 1021937 w 1160043"/>
              <a:gd name="connsiteY7" fmla="*/ 607785 h 607785"/>
              <a:gd name="connsiteX8" fmla="*/ 994310 w 1160043"/>
              <a:gd name="connsiteY8" fmla="*/ 580158 h 607785"/>
              <a:gd name="connsiteX9" fmla="*/ 1021937 w 1160043"/>
              <a:gd name="connsiteY9" fmla="*/ 552531 h 607785"/>
              <a:gd name="connsiteX10" fmla="*/ 911458 w 1160043"/>
              <a:gd name="connsiteY10" fmla="*/ 552531 h 607785"/>
              <a:gd name="connsiteX11" fmla="*/ 939085 w 1160043"/>
              <a:gd name="connsiteY11" fmla="*/ 580158 h 607785"/>
              <a:gd name="connsiteX12" fmla="*/ 911458 w 1160043"/>
              <a:gd name="connsiteY12" fmla="*/ 607785 h 607785"/>
              <a:gd name="connsiteX13" fmla="*/ 883831 w 1160043"/>
              <a:gd name="connsiteY13" fmla="*/ 580158 h 607785"/>
              <a:gd name="connsiteX14" fmla="*/ 911458 w 1160043"/>
              <a:gd name="connsiteY14" fmla="*/ 552531 h 607785"/>
              <a:gd name="connsiteX15" fmla="*/ 800979 w 1160043"/>
              <a:gd name="connsiteY15" fmla="*/ 552531 h 607785"/>
              <a:gd name="connsiteX16" fmla="*/ 828606 w 1160043"/>
              <a:gd name="connsiteY16" fmla="*/ 580158 h 607785"/>
              <a:gd name="connsiteX17" fmla="*/ 800979 w 1160043"/>
              <a:gd name="connsiteY17" fmla="*/ 607785 h 607785"/>
              <a:gd name="connsiteX18" fmla="*/ 773352 w 1160043"/>
              <a:gd name="connsiteY18" fmla="*/ 580158 h 607785"/>
              <a:gd name="connsiteX19" fmla="*/ 800979 w 1160043"/>
              <a:gd name="connsiteY19" fmla="*/ 552531 h 607785"/>
              <a:gd name="connsiteX20" fmla="*/ 690500 w 1160043"/>
              <a:gd name="connsiteY20" fmla="*/ 552531 h 607785"/>
              <a:gd name="connsiteX21" fmla="*/ 718127 w 1160043"/>
              <a:gd name="connsiteY21" fmla="*/ 580158 h 607785"/>
              <a:gd name="connsiteX22" fmla="*/ 690500 w 1160043"/>
              <a:gd name="connsiteY22" fmla="*/ 607785 h 607785"/>
              <a:gd name="connsiteX23" fmla="*/ 662873 w 1160043"/>
              <a:gd name="connsiteY23" fmla="*/ 580158 h 607785"/>
              <a:gd name="connsiteX24" fmla="*/ 690500 w 1160043"/>
              <a:gd name="connsiteY24" fmla="*/ 552531 h 607785"/>
              <a:gd name="connsiteX25" fmla="*/ 580021 w 1160043"/>
              <a:gd name="connsiteY25" fmla="*/ 552531 h 607785"/>
              <a:gd name="connsiteX26" fmla="*/ 607648 w 1160043"/>
              <a:gd name="connsiteY26" fmla="*/ 580158 h 607785"/>
              <a:gd name="connsiteX27" fmla="*/ 580021 w 1160043"/>
              <a:gd name="connsiteY27" fmla="*/ 607785 h 607785"/>
              <a:gd name="connsiteX28" fmla="*/ 552394 w 1160043"/>
              <a:gd name="connsiteY28" fmla="*/ 580158 h 607785"/>
              <a:gd name="connsiteX29" fmla="*/ 580021 w 1160043"/>
              <a:gd name="connsiteY29" fmla="*/ 552531 h 607785"/>
              <a:gd name="connsiteX30" fmla="*/ 469543 w 1160043"/>
              <a:gd name="connsiteY30" fmla="*/ 552531 h 607785"/>
              <a:gd name="connsiteX31" fmla="*/ 497170 w 1160043"/>
              <a:gd name="connsiteY31" fmla="*/ 580158 h 607785"/>
              <a:gd name="connsiteX32" fmla="*/ 469543 w 1160043"/>
              <a:gd name="connsiteY32" fmla="*/ 607785 h 607785"/>
              <a:gd name="connsiteX33" fmla="*/ 441916 w 1160043"/>
              <a:gd name="connsiteY33" fmla="*/ 580158 h 607785"/>
              <a:gd name="connsiteX34" fmla="*/ 469543 w 1160043"/>
              <a:gd name="connsiteY34" fmla="*/ 552531 h 607785"/>
              <a:gd name="connsiteX35" fmla="*/ 359064 w 1160043"/>
              <a:gd name="connsiteY35" fmla="*/ 552531 h 607785"/>
              <a:gd name="connsiteX36" fmla="*/ 386691 w 1160043"/>
              <a:gd name="connsiteY36" fmla="*/ 580158 h 607785"/>
              <a:gd name="connsiteX37" fmla="*/ 359064 w 1160043"/>
              <a:gd name="connsiteY37" fmla="*/ 607785 h 607785"/>
              <a:gd name="connsiteX38" fmla="*/ 331437 w 1160043"/>
              <a:gd name="connsiteY38" fmla="*/ 580158 h 607785"/>
              <a:gd name="connsiteX39" fmla="*/ 359064 w 1160043"/>
              <a:gd name="connsiteY39" fmla="*/ 552531 h 607785"/>
              <a:gd name="connsiteX40" fmla="*/ 248585 w 1160043"/>
              <a:gd name="connsiteY40" fmla="*/ 552531 h 607785"/>
              <a:gd name="connsiteX41" fmla="*/ 276212 w 1160043"/>
              <a:gd name="connsiteY41" fmla="*/ 580158 h 607785"/>
              <a:gd name="connsiteX42" fmla="*/ 248585 w 1160043"/>
              <a:gd name="connsiteY42" fmla="*/ 607785 h 607785"/>
              <a:gd name="connsiteX43" fmla="*/ 220958 w 1160043"/>
              <a:gd name="connsiteY43" fmla="*/ 580158 h 607785"/>
              <a:gd name="connsiteX44" fmla="*/ 248585 w 1160043"/>
              <a:gd name="connsiteY44" fmla="*/ 552531 h 607785"/>
              <a:gd name="connsiteX45" fmla="*/ 138106 w 1160043"/>
              <a:gd name="connsiteY45" fmla="*/ 552531 h 607785"/>
              <a:gd name="connsiteX46" fmla="*/ 165733 w 1160043"/>
              <a:gd name="connsiteY46" fmla="*/ 580158 h 607785"/>
              <a:gd name="connsiteX47" fmla="*/ 138106 w 1160043"/>
              <a:gd name="connsiteY47" fmla="*/ 607785 h 607785"/>
              <a:gd name="connsiteX48" fmla="*/ 110479 w 1160043"/>
              <a:gd name="connsiteY48" fmla="*/ 580158 h 607785"/>
              <a:gd name="connsiteX49" fmla="*/ 138106 w 1160043"/>
              <a:gd name="connsiteY49" fmla="*/ 552531 h 607785"/>
              <a:gd name="connsiteX50" fmla="*/ 27627 w 1160043"/>
              <a:gd name="connsiteY50" fmla="*/ 552531 h 607785"/>
              <a:gd name="connsiteX51" fmla="*/ 55254 w 1160043"/>
              <a:gd name="connsiteY51" fmla="*/ 580158 h 607785"/>
              <a:gd name="connsiteX52" fmla="*/ 27627 w 1160043"/>
              <a:gd name="connsiteY52" fmla="*/ 607785 h 607785"/>
              <a:gd name="connsiteX53" fmla="*/ 0 w 1160043"/>
              <a:gd name="connsiteY53" fmla="*/ 580158 h 607785"/>
              <a:gd name="connsiteX54" fmla="*/ 27627 w 1160043"/>
              <a:gd name="connsiteY54" fmla="*/ 552531 h 607785"/>
              <a:gd name="connsiteX55" fmla="*/ 1132416 w 1160043"/>
              <a:gd name="connsiteY55" fmla="*/ 442025 h 607785"/>
              <a:gd name="connsiteX56" fmla="*/ 1160043 w 1160043"/>
              <a:gd name="connsiteY56" fmla="*/ 469652 h 607785"/>
              <a:gd name="connsiteX57" fmla="*/ 1132416 w 1160043"/>
              <a:gd name="connsiteY57" fmla="*/ 497279 h 607785"/>
              <a:gd name="connsiteX58" fmla="*/ 1104789 w 1160043"/>
              <a:gd name="connsiteY58" fmla="*/ 469652 h 607785"/>
              <a:gd name="connsiteX59" fmla="*/ 1132416 w 1160043"/>
              <a:gd name="connsiteY59" fmla="*/ 442025 h 607785"/>
              <a:gd name="connsiteX60" fmla="*/ 1021937 w 1160043"/>
              <a:gd name="connsiteY60" fmla="*/ 442025 h 607785"/>
              <a:gd name="connsiteX61" fmla="*/ 1049564 w 1160043"/>
              <a:gd name="connsiteY61" fmla="*/ 469652 h 607785"/>
              <a:gd name="connsiteX62" fmla="*/ 1021937 w 1160043"/>
              <a:gd name="connsiteY62" fmla="*/ 497279 h 607785"/>
              <a:gd name="connsiteX63" fmla="*/ 994310 w 1160043"/>
              <a:gd name="connsiteY63" fmla="*/ 469652 h 607785"/>
              <a:gd name="connsiteX64" fmla="*/ 1021937 w 1160043"/>
              <a:gd name="connsiteY64" fmla="*/ 442025 h 607785"/>
              <a:gd name="connsiteX65" fmla="*/ 911458 w 1160043"/>
              <a:gd name="connsiteY65" fmla="*/ 442025 h 607785"/>
              <a:gd name="connsiteX66" fmla="*/ 939085 w 1160043"/>
              <a:gd name="connsiteY66" fmla="*/ 469652 h 607785"/>
              <a:gd name="connsiteX67" fmla="*/ 911458 w 1160043"/>
              <a:gd name="connsiteY67" fmla="*/ 497279 h 607785"/>
              <a:gd name="connsiteX68" fmla="*/ 883831 w 1160043"/>
              <a:gd name="connsiteY68" fmla="*/ 469652 h 607785"/>
              <a:gd name="connsiteX69" fmla="*/ 911458 w 1160043"/>
              <a:gd name="connsiteY69" fmla="*/ 442025 h 607785"/>
              <a:gd name="connsiteX70" fmla="*/ 800979 w 1160043"/>
              <a:gd name="connsiteY70" fmla="*/ 442025 h 607785"/>
              <a:gd name="connsiteX71" fmla="*/ 828606 w 1160043"/>
              <a:gd name="connsiteY71" fmla="*/ 469652 h 607785"/>
              <a:gd name="connsiteX72" fmla="*/ 800979 w 1160043"/>
              <a:gd name="connsiteY72" fmla="*/ 497279 h 607785"/>
              <a:gd name="connsiteX73" fmla="*/ 773352 w 1160043"/>
              <a:gd name="connsiteY73" fmla="*/ 469652 h 607785"/>
              <a:gd name="connsiteX74" fmla="*/ 800979 w 1160043"/>
              <a:gd name="connsiteY74" fmla="*/ 442025 h 607785"/>
              <a:gd name="connsiteX75" fmla="*/ 690500 w 1160043"/>
              <a:gd name="connsiteY75" fmla="*/ 442025 h 607785"/>
              <a:gd name="connsiteX76" fmla="*/ 718127 w 1160043"/>
              <a:gd name="connsiteY76" fmla="*/ 469652 h 607785"/>
              <a:gd name="connsiteX77" fmla="*/ 690500 w 1160043"/>
              <a:gd name="connsiteY77" fmla="*/ 497279 h 607785"/>
              <a:gd name="connsiteX78" fmla="*/ 662873 w 1160043"/>
              <a:gd name="connsiteY78" fmla="*/ 469652 h 607785"/>
              <a:gd name="connsiteX79" fmla="*/ 690500 w 1160043"/>
              <a:gd name="connsiteY79" fmla="*/ 442025 h 607785"/>
              <a:gd name="connsiteX80" fmla="*/ 580021 w 1160043"/>
              <a:gd name="connsiteY80" fmla="*/ 442025 h 607785"/>
              <a:gd name="connsiteX81" fmla="*/ 607648 w 1160043"/>
              <a:gd name="connsiteY81" fmla="*/ 469652 h 607785"/>
              <a:gd name="connsiteX82" fmla="*/ 580021 w 1160043"/>
              <a:gd name="connsiteY82" fmla="*/ 497279 h 607785"/>
              <a:gd name="connsiteX83" fmla="*/ 552394 w 1160043"/>
              <a:gd name="connsiteY83" fmla="*/ 469652 h 607785"/>
              <a:gd name="connsiteX84" fmla="*/ 580021 w 1160043"/>
              <a:gd name="connsiteY84" fmla="*/ 442025 h 607785"/>
              <a:gd name="connsiteX85" fmla="*/ 469543 w 1160043"/>
              <a:gd name="connsiteY85" fmla="*/ 442025 h 607785"/>
              <a:gd name="connsiteX86" fmla="*/ 497170 w 1160043"/>
              <a:gd name="connsiteY86" fmla="*/ 469652 h 607785"/>
              <a:gd name="connsiteX87" fmla="*/ 469543 w 1160043"/>
              <a:gd name="connsiteY87" fmla="*/ 497279 h 607785"/>
              <a:gd name="connsiteX88" fmla="*/ 441916 w 1160043"/>
              <a:gd name="connsiteY88" fmla="*/ 469652 h 607785"/>
              <a:gd name="connsiteX89" fmla="*/ 469543 w 1160043"/>
              <a:gd name="connsiteY89" fmla="*/ 442025 h 607785"/>
              <a:gd name="connsiteX90" fmla="*/ 359064 w 1160043"/>
              <a:gd name="connsiteY90" fmla="*/ 442025 h 607785"/>
              <a:gd name="connsiteX91" fmla="*/ 386691 w 1160043"/>
              <a:gd name="connsiteY91" fmla="*/ 469652 h 607785"/>
              <a:gd name="connsiteX92" fmla="*/ 359064 w 1160043"/>
              <a:gd name="connsiteY92" fmla="*/ 497279 h 607785"/>
              <a:gd name="connsiteX93" fmla="*/ 331437 w 1160043"/>
              <a:gd name="connsiteY93" fmla="*/ 469652 h 607785"/>
              <a:gd name="connsiteX94" fmla="*/ 359064 w 1160043"/>
              <a:gd name="connsiteY94" fmla="*/ 442025 h 607785"/>
              <a:gd name="connsiteX95" fmla="*/ 248585 w 1160043"/>
              <a:gd name="connsiteY95" fmla="*/ 442025 h 607785"/>
              <a:gd name="connsiteX96" fmla="*/ 276212 w 1160043"/>
              <a:gd name="connsiteY96" fmla="*/ 469652 h 607785"/>
              <a:gd name="connsiteX97" fmla="*/ 248585 w 1160043"/>
              <a:gd name="connsiteY97" fmla="*/ 497279 h 607785"/>
              <a:gd name="connsiteX98" fmla="*/ 220958 w 1160043"/>
              <a:gd name="connsiteY98" fmla="*/ 469652 h 607785"/>
              <a:gd name="connsiteX99" fmla="*/ 248585 w 1160043"/>
              <a:gd name="connsiteY99" fmla="*/ 442025 h 607785"/>
              <a:gd name="connsiteX100" fmla="*/ 138106 w 1160043"/>
              <a:gd name="connsiteY100" fmla="*/ 442025 h 607785"/>
              <a:gd name="connsiteX101" fmla="*/ 165733 w 1160043"/>
              <a:gd name="connsiteY101" fmla="*/ 469652 h 607785"/>
              <a:gd name="connsiteX102" fmla="*/ 138106 w 1160043"/>
              <a:gd name="connsiteY102" fmla="*/ 497279 h 607785"/>
              <a:gd name="connsiteX103" fmla="*/ 110479 w 1160043"/>
              <a:gd name="connsiteY103" fmla="*/ 469652 h 607785"/>
              <a:gd name="connsiteX104" fmla="*/ 138106 w 1160043"/>
              <a:gd name="connsiteY104" fmla="*/ 442025 h 607785"/>
              <a:gd name="connsiteX105" fmla="*/ 27627 w 1160043"/>
              <a:gd name="connsiteY105" fmla="*/ 442025 h 607785"/>
              <a:gd name="connsiteX106" fmla="*/ 55254 w 1160043"/>
              <a:gd name="connsiteY106" fmla="*/ 469652 h 607785"/>
              <a:gd name="connsiteX107" fmla="*/ 27627 w 1160043"/>
              <a:gd name="connsiteY107" fmla="*/ 497279 h 607785"/>
              <a:gd name="connsiteX108" fmla="*/ 0 w 1160043"/>
              <a:gd name="connsiteY108" fmla="*/ 469652 h 607785"/>
              <a:gd name="connsiteX109" fmla="*/ 27627 w 1160043"/>
              <a:gd name="connsiteY109" fmla="*/ 442025 h 607785"/>
              <a:gd name="connsiteX110" fmla="*/ 1132416 w 1160043"/>
              <a:gd name="connsiteY110" fmla="*/ 331519 h 607785"/>
              <a:gd name="connsiteX111" fmla="*/ 1160043 w 1160043"/>
              <a:gd name="connsiteY111" fmla="*/ 359146 h 607785"/>
              <a:gd name="connsiteX112" fmla="*/ 1132416 w 1160043"/>
              <a:gd name="connsiteY112" fmla="*/ 386773 h 607785"/>
              <a:gd name="connsiteX113" fmla="*/ 1104789 w 1160043"/>
              <a:gd name="connsiteY113" fmla="*/ 359146 h 607785"/>
              <a:gd name="connsiteX114" fmla="*/ 1132416 w 1160043"/>
              <a:gd name="connsiteY114" fmla="*/ 331519 h 607785"/>
              <a:gd name="connsiteX115" fmla="*/ 1021937 w 1160043"/>
              <a:gd name="connsiteY115" fmla="*/ 331519 h 607785"/>
              <a:gd name="connsiteX116" fmla="*/ 1049564 w 1160043"/>
              <a:gd name="connsiteY116" fmla="*/ 359146 h 607785"/>
              <a:gd name="connsiteX117" fmla="*/ 1021937 w 1160043"/>
              <a:gd name="connsiteY117" fmla="*/ 386773 h 607785"/>
              <a:gd name="connsiteX118" fmla="*/ 994310 w 1160043"/>
              <a:gd name="connsiteY118" fmla="*/ 359146 h 607785"/>
              <a:gd name="connsiteX119" fmla="*/ 1021937 w 1160043"/>
              <a:gd name="connsiteY119" fmla="*/ 331519 h 607785"/>
              <a:gd name="connsiteX120" fmla="*/ 911458 w 1160043"/>
              <a:gd name="connsiteY120" fmla="*/ 331519 h 607785"/>
              <a:gd name="connsiteX121" fmla="*/ 939085 w 1160043"/>
              <a:gd name="connsiteY121" fmla="*/ 359146 h 607785"/>
              <a:gd name="connsiteX122" fmla="*/ 911458 w 1160043"/>
              <a:gd name="connsiteY122" fmla="*/ 386773 h 607785"/>
              <a:gd name="connsiteX123" fmla="*/ 883831 w 1160043"/>
              <a:gd name="connsiteY123" fmla="*/ 359146 h 607785"/>
              <a:gd name="connsiteX124" fmla="*/ 911458 w 1160043"/>
              <a:gd name="connsiteY124" fmla="*/ 331519 h 607785"/>
              <a:gd name="connsiteX125" fmla="*/ 800979 w 1160043"/>
              <a:gd name="connsiteY125" fmla="*/ 331519 h 607785"/>
              <a:gd name="connsiteX126" fmla="*/ 828606 w 1160043"/>
              <a:gd name="connsiteY126" fmla="*/ 359146 h 607785"/>
              <a:gd name="connsiteX127" fmla="*/ 800979 w 1160043"/>
              <a:gd name="connsiteY127" fmla="*/ 386773 h 607785"/>
              <a:gd name="connsiteX128" fmla="*/ 773352 w 1160043"/>
              <a:gd name="connsiteY128" fmla="*/ 359146 h 607785"/>
              <a:gd name="connsiteX129" fmla="*/ 800979 w 1160043"/>
              <a:gd name="connsiteY129" fmla="*/ 331519 h 607785"/>
              <a:gd name="connsiteX130" fmla="*/ 690500 w 1160043"/>
              <a:gd name="connsiteY130" fmla="*/ 331519 h 607785"/>
              <a:gd name="connsiteX131" fmla="*/ 718127 w 1160043"/>
              <a:gd name="connsiteY131" fmla="*/ 359146 h 607785"/>
              <a:gd name="connsiteX132" fmla="*/ 690500 w 1160043"/>
              <a:gd name="connsiteY132" fmla="*/ 386773 h 607785"/>
              <a:gd name="connsiteX133" fmla="*/ 662873 w 1160043"/>
              <a:gd name="connsiteY133" fmla="*/ 359146 h 607785"/>
              <a:gd name="connsiteX134" fmla="*/ 690500 w 1160043"/>
              <a:gd name="connsiteY134" fmla="*/ 331519 h 607785"/>
              <a:gd name="connsiteX135" fmla="*/ 580021 w 1160043"/>
              <a:gd name="connsiteY135" fmla="*/ 331519 h 607785"/>
              <a:gd name="connsiteX136" fmla="*/ 607648 w 1160043"/>
              <a:gd name="connsiteY136" fmla="*/ 359146 h 607785"/>
              <a:gd name="connsiteX137" fmla="*/ 580021 w 1160043"/>
              <a:gd name="connsiteY137" fmla="*/ 386773 h 607785"/>
              <a:gd name="connsiteX138" fmla="*/ 552394 w 1160043"/>
              <a:gd name="connsiteY138" fmla="*/ 359146 h 607785"/>
              <a:gd name="connsiteX139" fmla="*/ 580021 w 1160043"/>
              <a:gd name="connsiteY139" fmla="*/ 331519 h 607785"/>
              <a:gd name="connsiteX140" fmla="*/ 469543 w 1160043"/>
              <a:gd name="connsiteY140" fmla="*/ 331519 h 607785"/>
              <a:gd name="connsiteX141" fmla="*/ 497170 w 1160043"/>
              <a:gd name="connsiteY141" fmla="*/ 359146 h 607785"/>
              <a:gd name="connsiteX142" fmla="*/ 469543 w 1160043"/>
              <a:gd name="connsiteY142" fmla="*/ 386773 h 607785"/>
              <a:gd name="connsiteX143" fmla="*/ 441916 w 1160043"/>
              <a:gd name="connsiteY143" fmla="*/ 359146 h 607785"/>
              <a:gd name="connsiteX144" fmla="*/ 469543 w 1160043"/>
              <a:gd name="connsiteY144" fmla="*/ 331519 h 607785"/>
              <a:gd name="connsiteX145" fmla="*/ 359064 w 1160043"/>
              <a:gd name="connsiteY145" fmla="*/ 331519 h 607785"/>
              <a:gd name="connsiteX146" fmla="*/ 386691 w 1160043"/>
              <a:gd name="connsiteY146" fmla="*/ 359146 h 607785"/>
              <a:gd name="connsiteX147" fmla="*/ 359064 w 1160043"/>
              <a:gd name="connsiteY147" fmla="*/ 386773 h 607785"/>
              <a:gd name="connsiteX148" fmla="*/ 331437 w 1160043"/>
              <a:gd name="connsiteY148" fmla="*/ 359146 h 607785"/>
              <a:gd name="connsiteX149" fmla="*/ 359064 w 1160043"/>
              <a:gd name="connsiteY149" fmla="*/ 331519 h 607785"/>
              <a:gd name="connsiteX150" fmla="*/ 248585 w 1160043"/>
              <a:gd name="connsiteY150" fmla="*/ 331519 h 607785"/>
              <a:gd name="connsiteX151" fmla="*/ 276212 w 1160043"/>
              <a:gd name="connsiteY151" fmla="*/ 359146 h 607785"/>
              <a:gd name="connsiteX152" fmla="*/ 248585 w 1160043"/>
              <a:gd name="connsiteY152" fmla="*/ 386773 h 607785"/>
              <a:gd name="connsiteX153" fmla="*/ 220958 w 1160043"/>
              <a:gd name="connsiteY153" fmla="*/ 359146 h 607785"/>
              <a:gd name="connsiteX154" fmla="*/ 248585 w 1160043"/>
              <a:gd name="connsiteY154" fmla="*/ 331519 h 607785"/>
              <a:gd name="connsiteX155" fmla="*/ 138106 w 1160043"/>
              <a:gd name="connsiteY155" fmla="*/ 331519 h 607785"/>
              <a:gd name="connsiteX156" fmla="*/ 165733 w 1160043"/>
              <a:gd name="connsiteY156" fmla="*/ 359146 h 607785"/>
              <a:gd name="connsiteX157" fmla="*/ 138106 w 1160043"/>
              <a:gd name="connsiteY157" fmla="*/ 386773 h 607785"/>
              <a:gd name="connsiteX158" fmla="*/ 110479 w 1160043"/>
              <a:gd name="connsiteY158" fmla="*/ 359146 h 607785"/>
              <a:gd name="connsiteX159" fmla="*/ 138106 w 1160043"/>
              <a:gd name="connsiteY159" fmla="*/ 331519 h 607785"/>
              <a:gd name="connsiteX160" fmla="*/ 27627 w 1160043"/>
              <a:gd name="connsiteY160" fmla="*/ 331519 h 607785"/>
              <a:gd name="connsiteX161" fmla="*/ 55254 w 1160043"/>
              <a:gd name="connsiteY161" fmla="*/ 359146 h 607785"/>
              <a:gd name="connsiteX162" fmla="*/ 27627 w 1160043"/>
              <a:gd name="connsiteY162" fmla="*/ 386773 h 607785"/>
              <a:gd name="connsiteX163" fmla="*/ 0 w 1160043"/>
              <a:gd name="connsiteY163" fmla="*/ 359146 h 607785"/>
              <a:gd name="connsiteX164" fmla="*/ 27627 w 1160043"/>
              <a:gd name="connsiteY164" fmla="*/ 331519 h 607785"/>
              <a:gd name="connsiteX165" fmla="*/ 1132416 w 1160043"/>
              <a:gd name="connsiteY165" fmla="*/ 221012 h 607785"/>
              <a:gd name="connsiteX166" fmla="*/ 1160043 w 1160043"/>
              <a:gd name="connsiteY166" fmla="*/ 248639 h 607785"/>
              <a:gd name="connsiteX167" fmla="*/ 1132416 w 1160043"/>
              <a:gd name="connsiteY167" fmla="*/ 276266 h 607785"/>
              <a:gd name="connsiteX168" fmla="*/ 1104789 w 1160043"/>
              <a:gd name="connsiteY168" fmla="*/ 248639 h 607785"/>
              <a:gd name="connsiteX169" fmla="*/ 1132416 w 1160043"/>
              <a:gd name="connsiteY169" fmla="*/ 221012 h 607785"/>
              <a:gd name="connsiteX170" fmla="*/ 1021937 w 1160043"/>
              <a:gd name="connsiteY170" fmla="*/ 221012 h 607785"/>
              <a:gd name="connsiteX171" fmla="*/ 1049564 w 1160043"/>
              <a:gd name="connsiteY171" fmla="*/ 248639 h 607785"/>
              <a:gd name="connsiteX172" fmla="*/ 1021937 w 1160043"/>
              <a:gd name="connsiteY172" fmla="*/ 276266 h 607785"/>
              <a:gd name="connsiteX173" fmla="*/ 994310 w 1160043"/>
              <a:gd name="connsiteY173" fmla="*/ 248639 h 607785"/>
              <a:gd name="connsiteX174" fmla="*/ 1021937 w 1160043"/>
              <a:gd name="connsiteY174" fmla="*/ 221012 h 607785"/>
              <a:gd name="connsiteX175" fmla="*/ 911458 w 1160043"/>
              <a:gd name="connsiteY175" fmla="*/ 221012 h 607785"/>
              <a:gd name="connsiteX176" fmla="*/ 939085 w 1160043"/>
              <a:gd name="connsiteY176" fmla="*/ 248639 h 607785"/>
              <a:gd name="connsiteX177" fmla="*/ 911458 w 1160043"/>
              <a:gd name="connsiteY177" fmla="*/ 276266 h 607785"/>
              <a:gd name="connsiteX178" fmla="*/ 883831 w 1160043"/>
              <a:gd name="connsiteY178" fmla="*/ 248639 h 607785"/>
              <a:gd name="connsiteX179" fmla="*/ 911458 w 1160043"/>
              <a:gd name="connsiteY179" fmla="*/ 221012 h 607785"/>
              <a:gd name="connsiteX180" fmla="*/ 800979 w 1160043"/>
              <a:gd name="connsiteY180" fmla="*/ 221012 h 607785"/>
              <a:gd name="connsiteX181" fmla="*/ 828606 w 1160043"/>
              <a:gd name="connsiteY181" fmla="*/ 248639 h 607785"/>
              <a:gd name="connsiteX182" fmla="*/ 800979 w 1160043"/>
              <a:gd name="connsiteY182" fmla="*/ 276266 h 607785"/>
              <a:gd name="connsiteX183" fmla="*/ 773352 w 1160043"/>
              <a:gd name="connsiteY183" fmla="*/ 248639 h 607785"/>
              <a:gd name="connsiteX184" fmla="*/ 800979 w 1160043"/>
              <a:gd name="connsiteY184" fmla="*/ 221012 h 607785"/>
              <a:gd name="connsiteX185" fmla="*/ 690500 w 1160043"/>
              <a:gd name="connsiteY185" fmla="*/ 221012 h 607785"/>
              <a:gd name="connsiteX186" fmla="*/ 718127 w 1160043"/>
              <a:gd name="connsiteY186" fmla="*/ 248639 h 607785"/>
              <a:gd name="connsiteX187" fmla="*/ 690500 w 1160043"/>
              <a:gd name="connsiteY187" fmla="*/ 276266 h 607785"/>
              <a:gd name="connsiteX188" fmla="*/ 662873 w 1160043"/>
              <a:gd name="connsiteY188" fmla="*/ 248639 h 607785"/>
              <a:gd name="connsiteX189" fmla="*/ 690500 w 1160043"/>
              <a:gd name="connsiteY189" fmla="*/ 221012 h 607785"/>
              <a:gd name="connsiteX190" fmla="*/ 580021 w 1160043"/>
              <a:gd name="connsiteY190" fmla="*/ 221012 h 607785"/>
              <a:gd name="connsiteX191" fmla="*/ 607648 w 1160043"/>
              <a:gd name="connsiteY191" fmla="*/ 248639 h 607785"/>
              <a:gd name="connsiteX192" fmla="*/ 580021 w 1160043"/>
              <a:gd name="connsiteY192" fmla="*/ 276266 h 607785"/>
              <a:gd name="connsiteX193" fmla="*/ 552394 w 1160043"/>
              <a:gd name="connsiteY193" fmla="*/ 248639 h 607785"/>
              <a:gd name="connsiteX194" fmla="*/ 580021 w 1160043"/>
              <a:gd name="connsiteY194" fmla="*/ 221012 h 607785"/>
              <a:gd name="connsiteX195" fmla="*/ 469543 w 1160043"/>
              <a:gd name="connsiteY195" fmla="*/ 221012 h 607785"/>
              <a:gd name="connsiteX196" fmla="*/ 497170 w 1160043"/>
              <a:gd name="connsiteY196" fmla="*/ 248639 h 607785"/>
              <a:gd name="connsiteX197" fmla="*/ 469543 w 1160043"/>
              <a:gd name="connsiteY197" fmla="*/ 276266 h 607785"/>
              <a:gd name="connsiteX198" fmla="*/ 441916 w 1160043"/>
              <a:gd name="connsiteY198" fmla="*/ 248639 h 607785"/>
              <a:gd name="connsiteX199" fmla="*/ 469543 w 1160043"/>
              <a:gd name="connsiteY199" fmla="*/ 221012 h 607785"/>
              <a:gd name="connsiteX200" fmla="*/ 359064 w 1160043"/>
              <a:gd name="connsiteY200" fmla="*/ 221012 h 607785"/>
              <a:gd name="connsiteX201" fmla="*/ 386691 w 1160043"/>
              <a:gd name="connsiteY201" fmla="*/ 248639 h 607785"/>
              <a:gd name="connsiteX202" fmla="*/ 359064 w 1160043"/>
              <a:gd name="connsiteY202" fmla="*/ 276266 h 607785"/>
              <a:gd name="connsiteX203" fmla="*/ 331437 w 1160043"/>
              <a:gd name="connsiteY203" fmla="*/ 248639 h 607785"/>
              <a:gd name="connsiteX204" fmla="*/ 359064 w 1160043"/>
              <a:gd name="connsiteY204" fmla="*/ 221012 h 607785"/>
              <a:gd name="connsiteX205" fmla="*/ 248585 w 1160043"/>
              <a:gd name="connsiteY205" fmla="*/ 221012 h 607785"/>
              <a:gd name="connsiteX206" fmla="*/ 276212 w 1160043"/>
              <a:gd name="connsiteY206" fmla="*/ 248639 h 607785"/>
              <a:gd name="connsiteX207" fmla="*/ 248585 w 1160043"/>
              <a:gd name="connsiteY207" fmla="*/ 276266 h 607785"/>
              <a:gd name="connsiteX208" fmla="*/ 220958 w 1160043"/>
              <a:gd name="connsiteY208" fmla="*/ 248639 h 607785"/>
              <a:gd name="connsiteX209" fmla="*/ 248585 w 1160043"/>
              <a:gd name="connsiteY209" fmla="*/ 221012 h 607785"/>
              <a:gd name="connsiteX210" fmla="*/ 138106 w 1160043"/>
              <a:gd name="connsiteY210" fmla="*/ 221012 h 607785"/>
              <a:gd name="connsiteX211" fmla="*/ 165733 w 1160043"/>
              <a:gd name="connsiteY211" fmla="*/ 248639 h 607785"/>
              <a:gd name="connsiteX212" fmla="*/ 138106 w 1160043"/>
              <a:gd name="connsiteY212" fmla="*/ 276266 h 607785"/>
              <a:gd name="connsiteX213" fmla="*/ 110479 w 1160043"/>
              <a:gd name="connsiteY213" fmla="*/ 248639 h 607785"/>
              <a:gd name="connsiteX214" fmla="*/ 138106 w 1160043"/>
              <a:gd name="connsiteY214" fmla="*/ 221012 h 607785"/>
              <a:gd name="connsiteX215" fmla="*/ 27627 w 1160043"/>
              <a:gd name="connsiteY215" fmla="*/ 221012 h 607785"/>
              <a:gd name="connsiteX216" fmla="*/ 55254 w 1160043"/>
              <a:gd name="connsiteY216" fmla="*/ 248639 h 607785"/>
              <a:gd name="connsiteX217" fmla="*/ 27627 w 1160043"/>
              <a:gd name="connsiteY217" fmla="*/ 276266 h 607785"/>
              <a:gd name="connsiteX218" fmla="*/ 0 w 1160043"/>
              <a:gd name="connsiteY218" fmla="*/ 248639 h 607785"/>
              <a:gd name="connsiteX219" fmla="*/ 27627 w 1160043"/>
              <a:gd name="connsiteY219" fmla="*/ 221012 h 607785"/>
              <a:gd name="connsiteX220" fmla="*/ 1132416 w 1160043"/>
              <a:gd name="connsiteY220" fmla="*/ 110506 h 607785"/>
              <a:gd name="connsiteX221" fmla="*/ 1160043 w 1160043"/>
              <a:gd name="connsiteY221" fmla="*/ 138133 h 607785"/>
              <a:gd name="connsiteX222" fmla="*/ 1132416 w 1160043"/>
              <a:gd name="connsiteY222" fmla="*/ 165760 h 607785"/>
              <a:gd name="connsiteX223" fmla="*/ 1104789 w 1160043"/>
              <a:gd name="connsiteY223" fmla="*/ 138133 h 607785"/>
              <a:gd name="connsiteX224" fmla="*/ 1132416 w 1160043"/>
              <a:gd name="connsiteY224" fmla="*/ 110506 h 607785"/>
              <a:gd name="connsiteX225" fmla="*/ 1021937 w 1160043"/>
              <a:gd name="connsiteY225" fmla="*/ 110506 h 607785"/>
              <a:gd name="connsiteX226" fmla="*/ 1049564 w 1160043"/>
              <a:gd name="connsiteY226" fmla="*/ 138133 h 607785"/>
              <a:gd name="connsiteX227" fmla="*/ 1021937 w 1160043"/>
              <a:gd name="connsiteY227" fmla="*/ 165760 h 607785"/>
              <a:gd name="connsiteX228" fmla="*/ 994310 w 1160043"/>
              <a:gd name="connsiteY228" fmla="*/ 138133 h 607785"/>
              <a:gd name="connsiteX229" fmla="*/ 1021937 w 1160043"/>
              <a:gd name="connsiteY229" fmla="*/ 110506 h 607785"/>
              <a:gd name="connsiteX230" fmla="*/ 911458 w 1160043"/>
              <a:gd name="connsiteY230" fmla="*/ 110506 h 607785"/>
              <a:gd name="connsiteX231" fmla="*/ 939085 w 1160043"/>
              <a:gd name="connsiteY231" fmla="*/ 138133 h 607785"/>
              <a:gd name="connsiteX232" fmla="*/ 911458 w 1160043"/>
              <a:gd name="connsiteY232" fmla="*/ 165760 h 607785"/>
              <a:gd name="connsiteX233" fmla="*/ 883831 w 1160043"/>
              <a:gd name="connsiteY233" fmla="*/ 138133 h 607785"/>
              <a:gd name="connsiteX234" fmla="*/ 911458 w 1160043"/>
              <a:gd name="connsiteY234" fmla="*/ 110506 h 607785"/>
              <a:gd name="connsiteX235" fmla="*/ 800979 w 1160043"/>
              <a:gd name="connsiteY235" fmla="*/ 110506 h 607785"/>
              <a:gd name="connsiteX236" fmla="*/ 828606 w 1160043"/>
              <a:gd name="connsiteY236" fmla="*/ 138133 h 607785"/>
              <a:gd name="connsiteX237" fmla="*/ 800979 w 1160043"/>
              <a:gd name="connsiteY237" fmla="*/ 165760 h 607785"/>
              <a:gd name="connsiteX238" fmla="*/ 773352 w 1160043"/>
              <a:gd name="connsiteY238" fmla="*/ 138133 h 607785"/>
              <a:gd name="connsiteX239" fmla="*/ 800979 w 1160043"/>
              <a:gd name="connsiteY239" fmla="*/ 110506 h 607785"/>
              <a:gd name="connsiteX240" fmla="*/ 690500 w 1160043"/>
              <a:gd name="connsiteY240" fmla="*/ 110506 h 607785"/>
              <a:gd name="connsiteX241" fmla="*/ 718127 w 1160043"/>
              <a:gd name="connsiteY241" fmla="*/ 138133 h 607785"/>
              <a:gd name="connsiteX242" fmla="*/ 690500 w 1160043"/>
              <a:gd name="connsiteY242" fmla="*/ 165760 h 607785"/>
              <a:gd name="connsiteX243" fmla="*/ 662873 w 1160043"/>
              <a:gd name="connsiteY243" fmla="*/ 138133 h 607785"/>
              <a:gd name="connsiteX244" fmla="*/ 690500 w 1160043"/>
              <a:gd name="connsiteY244" fmla="*/ 110506 h 607785"/>
              <a:gd name="connsiteX245" fmla="*/ 580021 w 1160043"/>
              <a:gd name="connsiteY245" fmla="*/ 110506 h 607785"/>
              <a:gd name="connsiteX246" fmla="*/ 607648 w 1160043"/>
              <a:gd name="connsiteY246" fmla="*/ 138133 h 607785"/>
              <a:gd name="connsiteX247" fmla="*/ 580021 w 1160043"/>
              <a:gd name="connsiteY247" fmla="*/ 165760 h 607785"/>
              <a:gd name="connsiteX248" fmla="*/ 552394 w 1160043"/>
              <a:gd name="connsiteY248" fmla="*/ 138133 h 607785"/>
              <a:gd name="connsiteX249" fmla="*/ 580021 w 1160043"/>
              <a:gd name="connsiteY249" fmla="*/ 110506 h 607785"/>
              <a:gd name="connsiteX250" fmla="*/ 469543 w 1160043"/>
              <a:gd name="connsiteY250" fmla="*/ 110506 h 607785"/>
              <a:gd name="connsiteX251" fmla="*/ 497170 w 1160043"/>
              <a:gd name="connsiteY251" fmla="*/ 138133 h 607785"/>
              <a:gd name="connsiteX252" fmla="*/ 469543 w 1160043"/>
              <a:gd name="connsiteY252" fmla="*/ 165760 h 607785"/>
              <a:gd name="connsiteX253" fmla="*/ 441916 w 1160043"/>
              <a:gd name="connsiteY253" fmla="*/ 138133 h 607785"/>
              <a:gd name="connsiteX254" fmla="*/ 469543 w 1160043"/>
              <a:gd name="connsiteY254" fmla="*/ 110506 h 607785"/>
              <a:gd name="connsiteX255" fmla="*/ 359064 w 1160043"/>
              <a:gd name="connsiteY255" fmla="*/ 110506 h 607785"/>
              <a:gd name="connsiteX256" fmla="*/ 386691 w 1160043"/>
              <a:gd name="connsiteY256" fmla="*/ 138133 h 607785"/>
              <a:gd name="connsiteX257" fmla="*/ 359064 w 1160043"/>
              <a:gd name="connsiteY257" fmla="*/ 165760 h 607785"/>
              <a:gd name="connsiteX258" fmla="*/ 331437 w 1160043"/>
              <a:gd name="connsiteY258" fmla="*/ 138133 h 607785"/>
              <a:gd name="connsiteX259" fmla="*/ 359064 w 1160043"/>
              <a:gd name="connsiteY259" fmla="*/ 110506 h 607785"/>
              <a:gd name="connsiteX260" fmla="*/ 248585 w 1160043"/>
              <a:gd name="connsiteY260" fmla="*/ 110506 h 607785"/>
              <a:gd name="connsiteX261" fmla="*/ 276212 w 1160043"/>
              <a:gd name="connsiteY261" fmla="*/ 138133 h 607785"/>
              <a:gd name="connsiteX262" fmla="*/ 248585 w 1160043"/>
              <a:gd name="connsiteY262" fmla="*/ 165760 h 607785"/>
              <a:gd name="connsiteX263" fmla="*/ 220958 w 1160043"/>
              <a:gd name="connsiteY263" fmla="*/ 138133 h 607785"/>
              <a:gd name="connsiteX264" fmla="*/ 248585 w 1160043"/>
              <a:gd name="connsiteY264" fmla="*/ 110506 h 607785"/>
              <a:gd name="connsiteX265" fmla="*/ 138106 w 1160043"/>
              <a:gd name="connsiteY265" fmla="*/ 110506 h 607785"/>
              <a:gd name="connsiteX266" fmla="*/ 165733 w 1160043"/>
              <a:gd name="connsiteY266" fmla="*/ 138133 h 607785"/>
              <a:gd name="connsiteX267" fmla="*/ 138106 w 1160043"/>
              <a:gd name="connsiteY267" fmla="*/ 165760 h 607785"/>
              <a:gd name="connsiteX268" fmla="*/ 110479 w 1160043"/>
              <a:gd name="connsiteY268" fmla="*/ 138133 h 607785"/>
              <a:gd name="connsiteX269" fmla="*/ 138106 w 1160043"/>
              <a:gd name="connsiteY269" fmla="*/ 110506 h 607785"/>
              <a:gd name="connsiteX270" fmla="*/ 27627 w 1160043"/>
              <a:gd name="connsiteY270" fmla="*/ 110506 h 607785"/>
              <a:gd name="connsiteX271" fmla="*/ 55254 w 1160043"/>
              <a:gd name="connsiteY271" fmla="*/ 138133 h 607785"/>
              <a:gd name="connsiteX272" fmla="*/ 27627 w 1160043"/>
              <a:gd name="connsiteY272" fmla="*/ 165760 h 607785"/>
              <a:gd name="connsiteX273" fmla="*/ 0 w 1160043"/>
              <a:gd name="connsiteY273" fmla="*/ 138133 h 607785"/>
              <a:gd name="connsiteX274" fmla="*/ 27627 w 1160043"/>
              <a:gd name="connsiteY274" fmla="*/ 110506 h 607785"/>
              <a:gd name="connsiteX275" fmla="*/ 1132416 w 1160043"/>
              <a:gd name="connsiteY275" fmla="*/ 0 h 607785"/>
              <a:gd name="connsiteX276" fmla="*/ 1160043 w 1160043"/>
              <a:gd name="connsiteY276" fmla="*/ 27627 h 607785"/>
              <a:gd name="connsiteX277" fmla="*/ 1132416 w 1160043"/>
              <a:gd name="connsiteY277" fmla="*/ 55254 h 607785"/>
              <a:gd name="connsiteX278" fmla="*/ 1104789 w 1160043"/>
              <a:gd name="connsiteY278" fmla="*/ 27627 h 607785"/>
              <a:gd name="connsiteX279" fmla="*/ 1132416 w 1160043"/>
              <a:gd name="connsiteY279" fmla="*/ 0 h 607785"/>
              <a:gd name="connsiteX280" fmla="*/ 1021937 w 1160043"/>
              <a:gd name="connsiteY280" fmla="*/ 0 h 607785"/>
              <a:gd name="connsiteX281" fmla="*/ 1049564 w 1160043"/>
              <a:gd name="connsiteY281" fmla="*/ 27627 h 607785"/>
              <a:gd name="connsiteX282" fmla="*/ 1021937 w 1160043"/>
              <a:gd name="connsiteY282" fmla="*/ 55254 h 607785"/>
              <a:gd name="connsiteX283" fmla="*/ 994310 w 1160043"/>
              <a:gd name="connsiteY283" fmla="*/ 27627 h 607785"/>
              <a:gd name="connsiteX284" fmla="*/ 1021937 w 1160043"/>
              <a:gd name="connsiteY284" fmla="*/ 0 h 607785"/>
              <a:gd name="connsiteX285" fmla="*/ 911458 w 1160043"/>
              <a:gd name="connsiteY285" fmla="*/ 0 h 607785"/>
              <a:gd name="connsiteX286" fmla="*/ 939085 w 1160043"/>
              <a:gd name="connsiteY286" fmla="*/ 27627 h 607785"/>
              <a:gd name="connsiteX287" fmla="*/ 911458 w 1160043"/>
              <a:gd name="connsiteY287" fmla="*/ 55254 h 607785"/>
              <a:gd name="connsiteX288" fmla="*/ 883831 w 1160043"/>
              <a:gd name="connsiteY288" fmla="*/ 27627 h 607785"/>
              <a:gd name="connsiteX289" fmla="*/ 911458 w 1160043"/>
              <a:gd name="connsiteY289" fmla="*/ 0 h 607785"/>
              <a:gd name="connsiteX290" fmla="*/ 800979 w 1160043"/>
              <a:gd name="connsiteY290" fmla="*/ 0 h 607785"/>
              <a:gd name="connsiteX291" fmla="*/ 828606 w 1160043"/>
              <a:gd name="connsiteY291" fmla="*/ 27627 h 607785"/>
              <a:gd name="connsiteX292" fmla="*/ 800979 w 1160043"/>
              <a:gd name="connsiteY292" fmla="*/ 55254 h 607785"/>
              <a:gd name="connsiteX293" fmla="*/ 773352 w 1160043"/>
              <a:gd name="connsiteY293" fmla="*/ 27627 h 607785"/>
              <a:gd name="connsiteX294" fmla="*/ 800979 w 1160043"/>
              <a:gd name="connsiteY294" fmla="*/ 0 h 607785"/>
              <a:gd name="connsiteX295" fmla="*/ 690500 w 1160043"/>
              <a:gd name="connsiteY295" fmla="*/ 0 h 607785"/>
              <a:gd name="connsiteX296" fmla="*/ 718127 w 1160043"/>
              <a:gd name="connsiteY296" fmla="*/ 27627 h 607785"/>
              <a:gd name="connsiteX297" fmla="*/ 690500 w 1160043"/>
              <a:gd name="connsiteY297" fmla="*/ 55254 h 607785"/>
              <a:gd name="connsiteX298" fmla="*/ 662873 w 1160043"/>
              <a:gd name="connsiteY298" fmla="*/ 27627 h 607785"/>
              <a:gd name="connsiteX299" fmla="*/ 690500 w 1160043"/>
              <a:gd name="connsiteY299" fmla="*/ 0 h 607785"/>
              <a:gd name="connsiteX300" fmla="*/ 580021 w 1160043"/>
              <a:gd name="connsiteY300" fmla="*/ 0 h 607785"/>
              <a:gd name="connsiteX301" fmla="*/ 607648 w 1160043"/>
              <a:gd name="connsiteY301" fmla="*/ 27627 h 607785"/>
              <a:gd name="connsiteX302" fmla="*/ 580021 w 1160043"/>
              <a:gd name="connsiteY302" fmla="*/ 55254 h 607785"/>
              <a:gd name="connsiteX303" fmla="*/ 552394 w 1160043"/>
              <a:gd name="connsiteY303" fmla="*/ 27627 h 607785"/>
              <a:gd name="connsiteX304" fmla="*/ 580021 w 1160043"/>
              <a:gd name="connsiteY304" fmla="*/ 0 h 607785"/>
              <a:gd name="connsiteX305" fmla="*/ 469543 w 1160043"/>
              <a:gd name="connsiteY305" fmla="*/ 0 h 607785"/>
              <a:gd name="connsiteX306" fmla="*/ 497170 w 1160043"/>
              <a:gd name="connsiteY306" fmla="*/ 27627 h 607785"/>
              <a:gd name="connsiteX307" fmla="*/ 469543 w 1160043"/>
              <a:gd name="connsiteY307" fmla="*/ 55254 h 607785"/>
              <a:gd name="connsiteX308" fmla="*/ 441916 w 1160043"/>
              <a:gd name="connsiteY308" fmla="*/ 27627 h 607785"/>
              <a:gd name="connsiteX309" fmla="*/ 469543 w 1160043"/>
              <a:gd name="connsiteY309" fmla="*/ 0 h 607785"/>
              <a:gd name="connsiteX310" fmla="*/ 359064 w 1160043"/>
              <a:gd name="connsiteY310" fmla="*/ 0 h 607785"/>
              <a:gd name="connsiteX311" fmla="*/ 386691 w 1160043"/>
              <a:gd name="connsiteY311" fmla="*/ 27627 h 607785"/>
              <a:gd name="connsiteX312" fmla="*/ 359064 w 1160043"/>
              <a:gd name="connsiteY312" fmla="*/ 55254 h 607785"/>
              <a:gd name="connsiteX313" fmla="*/ 331437 w 1160043"/>
              <a:gd name="connsiteY313" fmla="*/ 27627 h 607785"/>
              <a:gd name="connsiteX314" fmla="*/ 359064 w 1160043"/>
              <a:gd name="connsiteY314" fmla="*/ 0 h 607785"/>
              <a:gd name="connsiteX315" fmla="*/ 248585 w 1160043"/>
              <a:gd name="connsiteY315" fmla="*/ 0 h 607785"/>
              <a:gd name="connsiteX316" fmla="*/ 276212 w 1160043"/>
              <a:gd name="connsiteY316" fmla="*/ 27627 h 607785"/>
              <a:gd name="connsiteX317" fmla="*/ 248585 w 1160043"/>
              <a:gd name="connsiteY317" fmla="*/ 55254 h 607785"/>
              <a:gd name="connsiteX318" fmla="*/ 220958 w 1160043"/>
              <a:gd name="connsiteY318" fmla="*/ 27627 h 607785"/>
              <a:gd name="connsiteX319" fmla="*/ 248585 w 1160043"/>
              <a:gd name="connsiteY319" fmla="*/ 0 h 607785"/>
              <a:gd name="connsiteX320" fmla="*/ 138106 w 1160043"/>
              <a:gd name="connsiteY320" fmla="*/ 0 h 607785"/>
              <a:gd name="connsiteX321" fmla="*/ 165733 w 1160043"/>
              <a:gd name="connsiteY321" fmla="*/ 27627 h 607785"/>
              <a:gd name="connsiteX322" fmla="*/ 138106 w 1160043"/>
              <a:gd name="connsiteY322" fmla="*/ 55254 h 607785"/>
              <a:gd name="connsiteX323" fmla="*/ 110479 w 1160043"/>
              <a:gd name="connsiteY323" fmla="*/ 27627 h 607785"/>
              <a:gd name="connsiteX324" fmla="*/ 138106 w 1160043"/>
              <a:gd name="connsiteY324" fmla="*/ 0 h 607785"/>
              <a:gd name="connsiteX325" fmla="*/ 27627 w 1160043"/>
              <a:gd name="connsiteY325" fmla="*/ 0 h 607785"/>
              <a:gd name="connsiteX326" fmla="*/ 55254 w 1160043"/>
              <a:gd name="connsiteY326" fmla="*/ 27627 h 607785"/>
              <a:gd name="connsiteX327" fmla="*/ 27627 w 1160043"/>
              <a:gd name="connsiteY327" fmla="*/ 55254 h 607785"/>
              <a:gd name="connsiteX328" fmla="*/ 0 w 1160043"/>
              <a:gd name="connsiteY328" fmla="*/ 27627 h 607785"/>
              <a:gd name="connsiteX329" fmla="*/ 27627 w 1160043"/>
              <a:gd name="connsiteY329" fmla="*/ 0 h 607785"/>
            </a:gdLst>
            <a:ahLst/>
            <a:cxnLst/>
            <a:rect l="l" t="t" r="r" b="b"/>
            <a:pathLst>
              <a:path w="1160043" h="607785">
                <a:moveTo>
                  <a:pt x="1132416" y="552531"/>
                </a:moveTo>
                <a:cubicBezTo>
                  <a:pt x="1147674" y="552531"/>
                  <a:pt x="1160043" y="564900"/>
                  <a:pt x="1160043" y="580158"/>
                </a:cubicBezTo>
                <a:cubicBezTo>
                  <a:pt x="1160043" y="595416"/>
                  <a:pt x="1147674" y="607785"/>
                  <a:pt x="1132416" y="607785"/>
                </a:cubicBezTo>
                <a:cubicBezTo>
                  <a:pt x="1117158" y="607785"/>
                  <a:pt x="1104789" y="595416"/>
                  <a:pt x="1104789" y="580158"/>
                </a:cubicBezTo>
                <a:cubicBezTo>
                  <a:pt x="1104789" y="564900"/>
                  <a:pt x="1117158" y="552531"/>
                  <a:pt x="1132416" y="552531"/>
                </a:cubicBezTo>
                <a:close/>
                <a:moveTo>
                  <a:pt x="1021937" y="552531"/>
                </a:moveTo>
                <a:cubicBezTo>
                  <a:pt x="1037195" y="552531"/>
                  <a:pt x="1049564" y="564900"/>
                  <a:pt x="1049564" y="580158"/>
                </a:cubicBezTo>
                <a:cubicBezTo>
                  <a:pt x="1049564" y="595416"/>
                  <a:pt x="1037195" y="607785"/>
                  <a:pt x="1021937" y="607785"/>
                </a:cubicBezTo>
                <a:cubicBezTo>
                  <a:pt x="1006679" y="607785"/>
                  <a:pt x="994310" y="595416"/>
                  <a:pt x="994310" y="580158"/>
                </a:cubicBezTo>
                <a:cubicBezTo>
                  <a:pt x="994310" y="564900"/>
                  <a:pt x="1006679" y="552531"/>
                  <a:pt x="1021937" y="552531"/>
                </a:cubicBezTo>
                <a:close/>
                <a:moveTo>
                  <a:pt x="911458" y="552531"/>
                </a:moveTo>
                <a:cubicBezTo>
                  <a:pt x="926716" y="552531"/>
                  <a:pt x="939085" y="564900"/>
                  <a:pt x="939085" y="580158"/>
                </a:cubicBezTo>
                <a:cubicBezTo>
                  <a:pt x="939085" y="595416"/>
                  <a:pt x="926716" y="607785"/>
                  <a:pt x="911458" y="607785"/>
                </a:cubicBezTo>
                <a:cubicBezTo>
                  <a:pt x="896200" y="607785"/>
                  <a:pt x="883831" y="595416"/>
                  <a:pt x="883831" y="580158"/>
                </a:cubicBezTo>
                <a:cubicBezTo>
                  <a:pt x="883831" y="564900"/>
                  <a:pt x="896200" y="552531"/>
                  <a:pt x="911458" y="552531"/>
                </a:cubicBezTo>
                <a:close/>
                <a:moveTo>
                  <a:pt x="800979" y="552531"/>
                </a:moveTo>
                <a:cubicBezTo>
                  <a:pt x="816237" y="552531"/>
                  <a:pt x="828606" y="564900"/>
                  <a:pt x="828606" y="580158"/>
                </a:cubicBezTo>
                <a:cubicBezTo>
                  <a:pt x="828606" y="595416"/>
                  <a:pt x="816237" y="607785"/>
                  <a:pt x="800979" y="607785"/>
                </a:cubicBezTo>
                <a:cubicBezTo>
                  <a:pt x="785721" y="607785"/>
                  <a:pt x="773352" y="595416"/>
                  <a:pt x="773352" y="580158"/>
                </a:cubicBezTo>
                <a:cubicBezTo>
                  <a:pt x="773352" y="564900"/>
                  <a:pt x="785721" y="552531"/>
                  <a:pt x="800979" y="552531"/>
                </a:cubicBezTo>
                <a:close/>
                <a:moveTo>
                  <a:pt x="690500" y="552531"/>
                </a:moveTo>
                <a:cubicBezTo>
                  <a:pt x="705758" y="552531"/>
                  <a:pt x="718127" y="564900"/>
                  <a:pt x="718127" y="580158"/>
                </a:cubicBezTo>
                <a:cubicBezTo>
                  <a:pt x="718127" y="595416"/>
                  <a:pt x="705758" y="607785"/>
                  <a:pt x="690500" y="607785"/>
                </a:cubicBezTo>
                <a:cubicBezTo>
                  <a:pt x="675242" y="607785"/>
                  <a:pt x="662873" y="595416"/>
                  <a:pt x="662873" y="580158"/>
                </a:cubicBezTo>
                <a:cubicBezTo>
                  <a:pt x="662873" y="564900"/>
                  <a:pt x="675242" y="552531"/>
                  <a:pt x="690500" y="552531"/>
                </a:cubicBezTo>
                <a:close/>
                <a:moveTo>
                  <a:pt x="580021" y="552531"/>
                </a:moveTo>
                <a:cubicBezTo>
                  <a:pt x="595279" y="552531"/>
                  <a:pt x="607648" y="564900"/>
                  <a:pt x="607648" y="580158"/>
                </a:cubicBezTo>
                <a:cubicBezTo>
                  <a:pt x="607648" y="595416"/>
                  <a:pt x="595279" y="607785"/>
                  <a:pt x="580021" y="607785"/>
                </a:cubicBezTo>
                <a:cubicBezTo>
                  <a:pt x="564763" y="607785"/>
                  <a:pt x="552394" y="595416"/>
                  <a:pt x="552394" y="580158"/>
                </a:cubicBezTo>
                <a:cubicBezTo>
                  <a:pt x="552394" y="564900"/>
                  <a:pt x="564763" y="552531"/>
                  <a:pt x="580021" y="552531"/>
                </a:cubicBezTo>
                <a:close/>
                <a:moveTo>
                  <a:pt x="469543" y="552531"/>
                </a:moveTo>
                <a:cubicBezTo>
                  <a:pt x="484801" y="552531"/>
                  <a:pt x="497170" y="564900"/>
                  <a:pt x="497170" y="580158"/>
                </a:cubicBezTo>
                <a:cubicBezTo>
                  <a:pt x="497170" y="595416"/>
                  <a:pt x="484801" y="607785"/>
                  <a:pt x="469543" y="607785"/>
                </a:cubicBezTo>
                <a:cubicBezTo>
                  <a:pt x="454285" y="607785"/>
                  <a:pt x="441916" y="595416"/>
                  <a:pt x="441916" y="580158"/>
                </a:cubicBezTo>
                <a:cubicBezTo>
                  <a:pt x="441916" y="564900"/>
                  <a:pt x="454285" y="552531"/>
                  <a:pt x="469543" y="552531"/>
                </a:cubicBezTo>
                <a:close/>
                <a:moveTo>
                  <a:pt x="359064" y="552531"/>
                </a:moveTo>
                <a:cubicBezTo>
                  <a:pt x="374322" y="552531"/>
                  <a:pt x="386691" y="564900"/>
                  <a:pt x="386691" y="580158"/>
                </a:cubicBezTo>
                <a:cubicBezTo>
                  <a:pt x="386691" y="595416"/>
                  <a:pt x="374322" y="607785"/>
                  <a:pt x="359064" y="607785"/>
                </a:cubicBezTo>
                <a:cubicBezTo>
                  <a:pt x="343806" y="607785"/>
                  <a:pt x="331437" y="595416"/>
                  <a:pt x="331437" y="580158"/>
                </a:cubicBezTo>
                <a:cubicBezTo>
                  <a:pt x="331437" y="564900"/>
                  <a:pt x="343806" y="552531"/>
                  <a:pt x="359064" y="552531"/>
                </a:cubicBezTo>
                <a:close/>
                <a:moveTo>
                  <a:pt x="248585" y="552531"/>
                </a:moveTo>
                <a:cubicBezTo>
                  <a:pt x="263843" y="552531"/>
                  <a:pt x="276212" y="564900"/>
                  <a:pt x="276212" y="580158"/>
                </a:cubicBezTo>
                <a:cubicBezTo>
                  <a:pt x="276212" y="595416"/>
                  <a:pt x="263843" y="607785"/>
                  <a:pt x="248585" y="607785"/>
                </a:cubicBezTo>
                <a:cubicBezTo>
                  <a:pt x="233327" y="607785"/>
                  <a:pt x="220958" y="595416"/>
                  <a:pt x="220958" y="580158"/>
                </a:cubicBezTo>
                <a:cubicBezTo>
                  <a:pt x="220958" y="564900"/>
                  <a:pt x="233327" y="552531"/>
                  <a:pt x="248585" y="552531"/>
                </a:cubicBezTo>
                <a:close/>
                <a:moveTo>
                  <a:pt x="138106" y="552531"/>
                </a:moveTo>
                <a:cubicBezTo>
                  <a:pt x="153364" y="552531"/>
                  <a:pt x="165733" y="564900"/>
                  <a:pt x="165733" y="580158"/>
                </a:cubicBezTo>
                <a:cubicBezTo>
                  <a:pt x="165733" y="595416"/>
                  <a:pt x="153364" y="607785"/>
                  <a:pt x="138106" y="607785"/>
                </a:cubicBezTo>
                <a:cubicBezTo>
                  <a:pt x="122848" y="607785"/>
                  <a:pt x="110479" y="595416"/>
                  <a:pt x="110479" y="580158"/>
                </a:cubicBezTo>
                <a:cubicBezTo>
                  <a:pt x="110479" y="564900"/>
                  <a:pt x="122848" y="552531"/>
                  <a:pt x="138106" y="552531"/>
                </a:cubicBezTo>
                <a:close/>
                <a:moveTo>
                  <a:pt x="27627" y="552531"/>
                </a:moveTo>
                <a:cubicBezTo>
                  <a:pt x="42885" y="552531"/>
                  <a:pt x="55254" y="564900"/>
                  <a:pt x="55254" y="580158"/>
                </a:cubicBezTo>
                <a:cubicBezTo>
                  <a:pt x="55254" y="595416"/>
                  <a:pt x="42885" y="607785"/>
                  <a:pt x="27627" y="607785"/>
                </a:cubicBezTo>
                <a:cubicBezTo>
                  <a:pt x="12369" y="607785"/>
                  <a:pt x="0" y="595416"/>
                  <a:pt x="0" y="580158"/>
                </a:cubicBezTo>
                <a:cubicBezTo>
                  <a:pt x="0" y="564900"/>
                  <a:pt x="12369" y="552531"/>
                  <a:pt x="27627" y="552531"/>
                </a:cubicBezTo>
                <a:close/>
                <a:moveTo>
                  <a:pt x="1132416" y="442025"/>
                </a:moveTo>
                <a:cubicBezTo>
                  <a:pt x="1147674" y="442025"/>
                  <a:pt x="1160043" y="454394"/>
                  <a:pt x="1160043" y="469652"/>
                </a:cubicBezTo>
                <a:cubicBezTo>
                  <a:pt x="1160043" y="484910"/>
                  <a:pt x="1147674" y="497279"/>
                  <a:pt x="1132416" y="497279"/>
                </a:cubicBezTo>
                <a:cubicBezTo>
                  <a:pt x="1117158" y="497279"/>
                  <a:pt x="1104789" y="484910"/>
                  <a:pt x="1104789" y="469652"/>
                </a:cubicBezTo>
                <a:cubicBezTo>
                  <a:pt x="1104789" y="454394"/>
                  <a:pt x="1117158" y="442025"/>
                  <a:pt x="1132416" y="442025"/>
                </a:cubicBezTo>
                <a:close/>
                <a:moveTo>
                  <a:pt x="1021937" y="442025"/>
                </a:moveTo>
                <a:cubicBezTo>
                  <a:pt x="1037195" y="442025"/>
                  <a:pt x="1049564" y="454394"/>
                  <a:pt x="1049564" y="469652"/>
                </a:cubicBezTo>
                <a:cubicBezTo>
                  <a:pt x="1049564" y="484910"/>
                  <a:pt x="1037195" y="497279"/>
                  <a:pt x="1021937" y="497279"/>
                </a:cubicBezTo>
                <a:cubicBezTo>
                  <a:pt x="1006679" y="497279"/>
                  <a:pt x="994310" y="484910"/>
                  <a:pt x="994310" y="469652"/>
                </a:cubicBezTo>
                <a:cubicBezTo>
                  <a:pt x="994310" y="454394"/>
                  <a:pt x="1006679" y="442025"/>
                  <a:pt x="1021937" y="442025"/>
                </a:cubicBezTo>
                <a:close/>
                <a:moveTo>
                  <a:pt x="911458" y="442025"/>
                </a:moveTo>
                <a:cubicBezTo>
                  <a:pt x="926716" y="442025"/>
                  <a:pt x="939085" y="454394"/>
                  <a:pt x="939085" y="469652"/>
                </a:cubicBezTo>
                <a:cubicBezTo>
                  <a:pt x="939085" y="484910"/>
                  <a:pt x="926716" y="497279"/>
                  <a:pt x="911458" y="497279"/>
                </a:cubicBezTo>
                <a:cubicBezTo>
                  <a:pt x="896200" y="497279"/>
                  <a:pt x="883831" y="484910"/>
                  <a:pt x="883831" y="469652"/>
                </a:cubicBezTo>
                <a:cubicBezTo>
                  <a:pt x="883831" y="454394"/>
                  <a:pt x="896200" y="442025"/>
                  <a:pt x="911458" y="442025"/>
                </a:cubicBezTo>
                <a:close/>
                <a:moveTo>
                  <a:pt x="800979" y="442025"/>
                </a:moveTo>
                <a:cubicBezTo>
                  <a:pt x="816237" y="442025"/>
                  <a:pt x="828606" y="454394"/>
                  <a:pt x="828606" y="469652"/>
                </a:cubicBezTo>
                <a:cubicBezTo>
                  <a:pt x="828606" y="484910"/>
                  <a:pt x="816237" y="497279"/>
                  <a:pt x="800979" y="497279"/>
                </a:cubicBezTo>
                <a:cubicBezTo>
                  <a:pt x="785721" y="497279"/>
                  <a:pt x="773352" y="484910"/>
                  <a:pt x="773352" y="469652"/>
                </a:cubicBezTo>
                <a:cubicBezTo>
                  <a:pt x="773352" y="454394"/>
                  <a:pt x="785721" y="442025"/>
                  <a:pt x="800979" y="442025"/>
                </a:cubicBezTo>
                <a:close/>
                <a:moveTo>
                  <a:pt x="690500" y="442025"/>
                </a:moveTo>
                <a:cubicBezTo>
                  <a:pt x="705758" y="442025"/>
                  <a:pt x="718127" y="454394"/>
                  <a:pt x="718127" y="469652"/>
                </a:cubicBezTo>
                <a:cubicBezTo>
                  <a:pt x="718127" y="484910"/>
                  <a:pt x="705758" y="497279"/>
                  <a:pt x="690500" y="497279"/>
                </a:cubicBezTo>
                <a:cubicBezTo>
                  <a:pt x="675242" y="497279"/>
                  <a:pt x="662873" y="484910"/>
                  <a:pt x="662873" y="469652"/>
                </a:cubicBezTo>
                <a:cubicBezTo>
                  <a:pt x="662873" y="454394"/>
                  <a:pt x="675242" y="442025"/>
                  <a:pt x="690500" y="442025"/>
                </a:cubicBezTo>
                <a:close/>
                <a:moveTo>
                  <a:pt x="580021" y="442025"/>
                </a:moveTo>
                <a:cubicBezTo>
                  <a:pt x="595279" y="442025"/>
                  <a:pt x="607648" y="454394"/>
                  <a:pt x="607648" y="469652"/>
                </a:cubicBezTo>
                <a:cubicBezTo>
                  <a:pt x="607648" y="484910"/>
                  <a:pt x="595279" y="497279"/>
                  <a:pt x="580021" y="497279"/>
                </a:cubicBezTo>
                <a:cubicBezTo>
                  <a:pt x="564763" y="497279"/>
                  <a:pt x="552394" y="484910"/>
                  <a:pt x="552394" y="469652"/>
                </a:cubicBezTo>
                <a:cubicBezTo>
                  <a:pt x="552394" y="454394"/>
                  <a:pt x="564763" y="442025"/>
                  <a:pt x="580021" y="442025"/>
                </a:cubicBezTo>
                <a:close/>
                <a:moveTo>
                  <a:pt x="469543" y="442025"/>
                </a:moveTo>
                <a:cubicBezTo>
                  <a:pt x="484801" y="442025"/>
                  <a:pt x="497170" y="454394"/>
                  <a:pt x="497170" y="469652"/>
                </a:cubicBezTo>
                <a:cubicBezTo>
                  <a:pt x="497170" y="484910"/>
                  <a:pt x="484801" y="497279"/>
                  <a:pt x="469543" y="497279"/>
                </a:cubicBezTo>
                <a:cubicBezTo>
                  <a:pt x="454285" y="497279"/>
                  <a:pt x="441916" y="484910"/>
                  <a:pt x="441916" y="469652"/>
                </a:cubicBezTo>
                <a:cubicBezTo>
                  <a:pt x="441916" y="454394"/>
                  <a:pt x="454285" y="442025"/>
                  <a:pt x="469543" y="442025"/>
                </a:cubicBezTo>
                <a:close/>
                <a:moveTo>
                  <a:pt x="359064" y="442025"/>
                </a:moveTo>
                <a:cubicBezTo>
                  <a:pt x="374322" y="442025"/>
                  <a:pt x="386691" y="454394"/>
                  <a:pt x="386691" y="469652"/>
                </a:cubicBezTo>
                <a:cubicBezTo>
                  <a:pt x="386691" y="484910"/>
                  <a:pt x="374322" y="497279"/>
                  <a:pt x="359064" y="497279"/>
                </a:cubicBezTo>
                <a:cubicBezTo>
                  <a:pt x="343806" y="497279"/>
                  <a:pt x="331437" y="484910"/>
                  <a:pt x="331437" y="469652"/>
                </a:cubicBezTo>
                <a:cubicBezTo>
                  <a:pt x="331437" y="454394"/>
                  <a:pt x="343806" y="442025"/>
                  <a:pt x="359064" y="442025"/>
                </a:cubicBezTo>
                <a:close/>
                <a:moveTo>
                  <a:pt x="248585" y="442025"/>
                </a:moveTo>
                <a:cubicBezTo>
                  <a:pt x="263843" y="442025"/>
                  <a:pt x="276212" y="454394"/>
                  <a:pt x="276212" y="469652"/>
                </a:cubicBezTo>
                <a:cubicBezTo>
                  <a:pt x="276212" y="484910"/>
                  <a:pt x="263843" y="497279"/>
                  <a:pt x="248585" y="497279"/>
                </a:cubicBezTo>
                <a:cubicBezTo>
                  <a:pt x="233327" y="497279"/>
                  <a:pt x="220958" y="484910"/>
                  <a:pt x="220958" y="469652"/>
                </a:cubicBezTo>
                <a:cubicBezTo>
                  <a:pt x="220958" y="454394"/>
                  <a:pt x="233327" y="442025"/>
                  <a:pt x="248585" y="442025"/>
                </a:cubicBezTo>
                <a:close/>
                <a:moveTo>
                  <a:pt x="138106" y="442025"/>
                </a:moveTo>
                <a:cubicBezTo>
                  <a:pt x="153364" y="442025"/>
                  <a:pt x="165733" y="454394"/>
                  <a:pt x="165733" y="469652"/>
                </a:cubicBezTo>
                <a:cubicBezTo>
                  <a:pt x="165733" y="484910"/>
                  <a:pt x="153364" y="497279"/>
                  <a:pt x="138106" y="497279"/>
                </a:cubicBezTo>
                <a:cubicBezTo>
                  <a:pt x="122848" y="497279"/>
                  <a:pt x="110479" y="484910"/>
                  <a:pt x="110479" y="469652"/>
                </a:cubicBezTo>
                <a:cubicBezTo>
                  <a:pt x="110479" y="454394"/>
                  <a:pt x="122848" y="442025"/>
                  <a:pt x="138106" y="442025"/>
                </a:cubicBezTo>
                <a:close/>
                <a:moveTo>
                  <a:pt x="27627" y="442025"/>
                </a:moveTo>
                <a:cubicBezTo>
                  <a:pt x="42885" y="442025"/>
                  <a:pt x="55254" y="454394"/>
                  <a:pt x="55254" y="469652"/>
                </a:cubicBezTo>
                <a:cubicBezTo>
                  <a:pt x="55254" y="484910"/>
                  <a:pt x="42885" y="497279"/>
                  <a:pt x="27627" y="497279"/>
                </a:cubicBezTo>
                <a:cubicBezTo>
                  <a:pt x="12369" y="497279"/>
                  <a:pt x="0" y="484910"/>
                  <a:pt x="0" y="469652"/>
                </a:cubicBezTo>
                <a:cubicBezTo>
                  <a:pt x="0" y="454394"/>
                  <a:pt x="12369" y="442025"/>
                  <a:pt x="27627" y="442025"/>
                </a:cubicBezTo>
                <a:close/>
                <a:moveTo>
                  <a:pt x="1132416" y="331519"/>
                </a:moveTo>
                <a:cubicBezTo>
                  <a:pt x="1147674" y="331519"/>
                  <a:pt x="1160043" y="343888"/>
                  <a:pt x="1160043" y="359146"/>
                </a:cubicBezTo>
                <a:cubicBezTo>
                  <a:pt x="1160043" y="374404"/>
                  <a:pt x="1147674" y="386773"/>
                  <a:pt x="1132416" y="386773"/>
                </a:cubicBezTo>
                <a:cubicBezTo>
                  <a:pt x="1117158" y="386773"/>
                  <a:pt x="1104789" y="374404"/>
                  <a:pt x="1104789" y="359146"/>
                </a:cubicBezTo>
                <a:cubicBezTo>
                  <a:pt x="1104789" y="343888"/>
                  <a:pt x="1117158" y="331519"/>
                  <a:pt x="1132416" y="331519"/>
                </a:cubicBezTo>
                <a:close/>
                <a:moveTo>
                  <a:pt x="1021937" y="331519"/>
                </a:moveTo>
                <a:cubicBezTo>
                  <a:pt x="1037195" y="331519"/>
                  <a:pt x="1049564" y="343888"/>
                  <a:pt x="1049564" y="359146"/>
                </a:cubicBezTo>
                <a:cubicBezTo>
                  <a:pt x="1049564" y="374404"/>
                  <a:pt x="1037195" y="386773"/>
                  <a:pt x="1021937" y="386773"/>
                </a:cubicBezTo>
                <a:cubicBezTo>
                  <a:pt x="1006679" y="386773"/>
                  <a:pt x="994310" y="374404"/>
                  <a:pt x="994310" y="359146"/>
                </a:cubicBezTo>
                <a:cubicBezTo>
                  <a:pt x="994310" y="343888"/>
                  <a:pt x="1006679" y="331519"/>
                  <a:pt x="1021937" y="331519"/>
                </a:cubicBezTo>
                <a:close/>
                <a:moveTo>
                  <a:pt x="911458" y="331519"/>
                </a:moveTo>
                <a:cubicBezTo>
                  <a:pt x="926716" y="331519"/>
                  <a:pt x="939085" y="343888"/>
                  <a:pt x="939085" y="359146"/>
                </a:cubicBezTo>
                <a:cubicBezTo>
                  <a:pt x="939085" y="374404"/>
                  <a:pt x="926716" y="386773"/>
                  <a:pt x="911458" y="386773"/>
                </a:cubicBezTo>
                <a:cubicBezTo>
                  <a:pt x="896200" y="386773"/>
                  <a:pt x="883831" y="374404"/>
                  <a:pt x="883831" y="359146"/>
                </a:cubicBezTo>
                <a:cubicBezTo>
                  <a:pt x="883831" y="343888"/>
                  <a:pt x="896200" y="331519"/>
                  <a:pt x="911458" y="331519"/>
                </a:cubicBezTo>
                <a:close/>
                <a:moveTo>
                  <a:pt x="800979" y="331519"/>
                </a:moveTo>
                <a:cubicBezTo>
                  <a:pt x="816237" y="331519"/>
                  <a:pt x="828606" y="343888"/>
                  <a:pt x="828606" y="359146"/>
                </a:cubicBezTo>
                <a:cubicBezTo>
                  <a:pt x="828606" y="374404"/>
                  <a:pt x="816237" y="386773"/>
                  <a:pt x="800979" y="386773"/>
                </a:cubicBezTo>
                <a:cubicBezTo>
                  <a:pt x="785721" y="386773"/>
                  <a:pt x="773352" y="374404"/>
                  <a:pt x="773352" y="359146"/>
                </a:cubicBezTo>
                <a:cubicBezTo>
                  <a:pt x="773352" y="343888"/>
                  <a:pt x="785721" y="331519"/>
                  <a:pt x="800979" y="331519"/>
                </a:cubicBezTo>
                <a:close/>
                <a:moveTo>
                  <a:pt x="690500" y="331519"/>
                </a:moveTo>
                <a:cubicBezTo>
                  <a:pt x="705758" y="331519"/>
                  <a:pt x="718127" y="343888"/>
                  <a:pt x="718127" y="359146"/>
                </a:cubicBezTo>
                <a:cubicBezTo>
                  <a:pt x="718127" y="374404"/>
                  <a:pt x="705758" y="386773"/>
                  <a:pt x="690500" y="386773"/>
                </a:cubicBezTo>
                <a:cubicBezTo>
                  <a:pt x="675242" y="386773"/>
                  <a:pt x="662873" y="374404"/>
                  <a:pt x="662873" y="359146"/>
                </a:cubicBezTo>
                <a:cubicBezTo>
                  <a:pt x="662873" y="343888"/>
                  <a:pt x="675242" y="331519"/>
                  <a:pt x="690500" y="331519"/>
                </a:cubicBezTo>
                <a:close/>
                <a:moveTo>
                  <a:pt x="580021" y="331519"/>
                </a:moveTo>
                <a:cubicBezTo>
                  <a:pt x="595279" y="331519"/>
                  <a:pt x="607648" y="343888"/>
                  <a:pt x="607648" y="359146"/>
                </a:cubicBezTo>
                <a:cubicBezTo>
                  <a:pt x="607648" y="374404"/>
                  <a:pt x="595279" y="386773"/>
                  <a:pt x="580021" y="386773"/>
                </a:cubicBezTo>
                <a:cubicBezTo>
                  <a:pt x="564763" y="386773"/>
                  <a:pt x="552394" y="374404"/>
                  <a:pt x="552394" y="359146"/>
                </a:cubicBezTo>
                <a:cubicBezTo>
                  <a:pt x="552394" y="343888"/>
                  <a:pt x="564763" y="331519"/>
                  <a:pt x="580021" y="331519"/>
                </a:cubicBezTo>
                <a:close/>
                <a:moveTo>
                  <a:pt x="469543" y="331519"/>
                </a:moveTo>
                <a:cubicBezTo>
                  <a:pt x="484801" y="331519"/>
                  <a:pt x="497170" y="343888"/>
                  <a:pt x="497170" y="359146"/>
                </a:cubicBezTo>
                <a:cubicBezTo>
                  <a:pt x="497170" y="374404"/>
                  <a:pt x="484801" y="386773"/>
                  <a:pt x="469543" y="386773"/>
                </a:cubicBezTo>
                <a:cubicBezTo>
                  <a:pt x="454285" y="386773"/>
                  <a:pt x="441916" y="374404"/>
                  <a:pt x="441916" y="359146"/>
                </a:cubicBezTo>
                <a:cubicBezTo>
                  <a:pt x="441916" y="343888"/>
                  <a:pt x="454285" y="331519"/>
                  <a:pt x="469543" y="331519"/>
                </a:cubicBezTo>
                <a:close/>
                <a:moveTo>
                  <a:pt x="359064" y="331519"/>
                </a:moveTo>
                <a:cubicBezTo>
                  <a:pt x="374322" y="331519"/>
                  <a:pt x="386691" y="343888"/>
                  <a:pt x="386691" y="359146"/>
                </a:cubicBezTo>
                <a:cubicBezTo>
                  <a:pt x="386691" y="374404"/>
                  <a:pt x="374322" y="386773"/>
                  <a:pt x="359064" y="386773"/>
                </a:cubicBezTo>
                <a:cubicBezTo>
                  <a:pt x="343806" y="386773"/>
                  <a:pt x="331437" y="374404"/>
                  <a:pt x="331437" y="359146"/>
                </a:cubicBezTo>
                <a:cubicBezTo>
                  <a:pt x="331437" y="343888"/>
                  <a:pt x="343806" y="331519"/>
                  <a:pt x="359064" y="331519"/>
                </a:cubicBezTo>
                <a:close/>
                <a:moveTo>
                  <a:pt x="248585" y="331519"/>
                </a:moveTo>
                <a:cubicBezTo>
                  <a:pt x="263843" y="331519"/>
                  <a:pt x="276212" y="343888"/>
                  <a:pt x="276212" y="359146"/>
                </a:cubicBezTo>
                <a:cubicBezTo>
                  <a:pt x="276212" y="374404"/>
                  <a:pt x="263843" y="386773"/>
                  <a:pt x="248585" y="386773"/>
                </a:cubicBezTo>
                <a:cubicBezTo>
                  <a:pt x="233327" y="386773"/>
                  <a:pt x="220958" y="374404"/>
                  <a:pt x="220958" y="359146"/>
                </a:cubicBezTo>
                <a:cubicBezTo>
                  <a:pt x="220958" y="343888"/>
                  <a:pt x="233327" y="331519"/>
                  <a:pt x="248585" y="331519"/>
                </a:cubicBezTo>
                <a:close/>
                <a:moveTo>
                  <a:pt x="138106" y="331519"/>
                </a:moveTo>
                <a:cubicBezTo>
                  <a:pt x="153364" y="331519"/>
                  <a:pt x="165733" y="343888"/>
                  <a:pt x="165733" y="359146"/>
                </a:cubicBezTo>
                <a:cubicBezTo>
                  <a:pt x="165733" y="374404"/>
                  <a:pt x="153364" y="386773"/>
                  <a:pt x="138106" y="386773"/>
                </a:cubicBezTo>
                <a:cubicBezTo>
                  <a:pt x="122848" y="386773"/>
                  <a:pt x="110479" y="374404"/>
                  <a:pt x="110479" y="359146"/>
                </a:cubicBezTo>
                <a:cubicBezTo>
                  <a:pt x="110479" y="343888"/>
                  <a:pt x="122848" y="331519"/>
                  <a:pt x="138106" y="331519"/>
                </a:cubicBezTo>
                <a:close/>
                <a:moveTo>
                  <a:pt x="27627" y="331519"/>
                </a:moveTo>
                <a:cubicBezTo>
                  <a:pt x="42885" y="331519"/>
                  <a:pt x="55254" y="343888"/>
                  <a:pt x="55254" y="359146"/>
                </a:cubicBezTo>
                <a:cubicBezTo>
                  <a:pt x="55254" y="374404"/>
                  <a:pt x="42885" y="386773"/>
                  <a:pt x="27627" y="386773"/>
                </a:cubicBezTo>
                <a:cubicBezTo>
                  <a:pt x="12369" y="386773"/>
                  <a:pt x="0" y="374404"/>
                  <a:pt x="0" y="359146"/>
                </a:cubicBezTo>
                <a:cubicBezTo>
                  <a:pt x="0" y="343888"/>
                  <a:pt x="12369" y="331519"/>
                  <a:pt x="27627" y="331519"/>
                </a:cubicBezTo>
                <a:close/>
                <a:moveTo>
                  <a:pt x="1132416" y="221012"/>
                </a:moveTo>
                <a:cubicBezTo>
                  <a:pt x="1147674" y="221012"/>
                  <a:pt x="1160043" y="233381"/>
                  <a:pt x="1160043" y="248639"/>
                </a:cubicBezTo>
                <a:cubicBezTo>
                  <a:pt x="1160043" y="263897"/>
                  <a:pt x="1147674" y="276266"/>
                  <a:pt x="1132416" y="276266"/>
                </a:cubicBezTo>
                <a:cubicBezTo>
                  <a:pt x="1117158" y="276266"/>
                  <a:pt x="1104789" y="263897"/>
                  <a:pt x="1104789" y="248639"/>
                </a:cubicBezTo>
                <a:cubicBezTo>
                  <a:pt x="1104789" y="233381"/>
                  <a:pt x="1117158" y="221012"/>
                  <a:pt x="1132416" y="221012"/>
                </a:cubicBezTo>
                <a:close/>
                <a:moveTo>
                  <a:pt x="1021937" y="221012"/>
                </a:moveTo>
                <a:cubicBezTo>
                  <a:pt x="1037195" y="221012"/>
                  <a:pt x="1049564" y="233381"/>
                  <a:pt x="1049564" y="248639"/>
                </a:cubicBezTo>
                <a:cubicBezTo>
                  <a:pt x="1049564" y="263897"/>
                  <a:pt x="1037195" y="276266"/>
                  <a:pt x="1021937" y="276266"/>
                </a:cubicBezTo>
                <a:cubicBezTo>
                  <a:pt x="1006679" y="276266"/>
                  <a:pt x="994310" y="263897"/>
                  <a:pt x="994310" y="248639"/>
                </a:cubicBezTo>
                <a:cubicBezTo>
                  <a:pt x="994310" y="233381"/>
                  <a:pt x="1006679" y="221012"/>
                  <a:pt x="1021937" y="221012"/>
                </a:cubicBezTo>
                <a:close/>
                <a:moveTo>
                  <a:pt x="911458" y="221012"/>
                </a:moveTo>
                <a:cubicBezTo>
                  <a:pt x="926716" y="221012"/>
                  <a:pt x="939085" y="233381"/>
                  <a:pt x="939085" y="248639"/>
                </a:cubicBezTo>
                <a:cubicBezTo>
                  <a:pt x="939085" y="263897"/>
                  <a:pt x="926716" y="276266"/>
                  <a:pt x="911458" y="276266"/>
                </a:cubicBezTo>
                <a:cubicBezTo>
                  <a:pt x="896200" y="276266"/>
                  <a:pt x="883831" y="263897"/>
                  <a:pt x="883831" y="248639"/>
                </a:cubicBezTo>
                <a:cubicBezTo>
                  <a:pt x="883831" y="233381"/>
                  <a:pt x="896200" y="221012"/>
                  <a:pt x="911458" y="221012"/>
                </a:cubicBezTo>
                <a:close/>
                <a:moveTo>
                  <a:pt x="800979" y="221012"/>
                </a:moveTo>
                <a:cubicBezTo>
                  <a:pt x="816237" y="221012"/>
                  <a:pt x="828606" y="233381"/>
                  <a:pt x="828606" y="248639"/>
                </a:cubicBezTo>
                <a:cubicBezTo>
                  <a:pt x="828606" y="263897"/>
                  <a:pt x="816237" y="276266"/>
                  <a:pt x="800979" y="276266"/>
                </a:cubicBezTo>
                <a:cubicBezTo>
                  <a:pt x="785721" y="276266"/>
                  <a:pt x="773352" y="263897"/>
                  <a:pt x="773352" y="248639"/>
                </a:cubicBezTo>
                <a:cubicBezTo>
                  <a:pt x="773352" y="233381"/>
                  <a:pt x="785721" y="221012"/>
                  <a:pt x="800979" y="221012"/>
                </a:cubicBezTo>
                <a:close/>
                <a:moveTo>
                  <a:pt x="690500" y="221012"/>
                </a:moveTo>
                <a:cubicBezTo>
                  <a:pt x="705758" y="221012"/>
                  <a:pt x="718127" y="233381"/>
                  <a:pt x="718127" y="248639"/>
                </a:cubicBezTo>
                <a:cubicBezTo>
                  <a:pt x="718127" y="263897"/>
                  <a:pt x="705758" y="276266"/>
                  <a:pt x="690500" y="276266"/>
                </a:cubicBezTo>
                <a:cubicBezTo>
                  <a:pt x="675242" y="276266"/>
                  <a:pt x="662873" y="263897"/>
                  <a:pt x="662873" y="248639"/>
                </a:cubicBezTo>
                <a:cubicBezTo>
                  <a:pt x="662873" y="233381"/>
                  <a:pt x="675242" y="221012"/>
                  <a:pt x="690500" y="221012"/>
                </a:cubicBezTo>
                <a:close/>
                <a:moveTo>
                  <a:pt x="580021" y="221012"/>
                </a:moveTo>
                <a:cubicBezTo>
                  <a:pt x="595279" y="221012"/>
                  <a:pt x="607648" y="233381"/>
                  <a:pt x="607648" y="248639"/>
                </a:cubicBezTo>
                <a:cubicBezTo>
                  <a:pt x="607648" y="263897"/>
                  <a:pt x="595279" y="276266"/>
                  <a:pt x="580021" y="276266"/>
                </a:cubicBezTo>
                <a:cubicBezTo>
                  <a:pt x="564763" y="276266"/>
                  <a:pt x="552394" y="263897"/>
                  <a:pt x="552394" y="248639"/>
                </a:cubicBezTo>
                <a:cubicBezTo>
                  <a:pt x="552394" y="233381"/>
                  <a:pt x="564763" y="221012"/>
                  <a:pt x="580021" y="221012"/>
                </a:cubicBezTo>
                <a:close/>
                <a:moveTo>
                  <a:pt x="469543" y="221012"/>
                </a:moveTo>
                <a:cubicBezTo>
                  <a:pt x="484801" y="221012"/>
                  <a:pt x="497170" y="233381"/>
                  <a:pt x="497170" y="248639"/>
                </a:cubicBezTo>
                <a:cubicBezTo>
                  <a:pt x="497170" y="263897"/>
                  <a:pt x="484801" y="276266"/>
                  <a:pt x="469543" y="276266"/>
                </a:cubicBezTo>
                <a:cubicBezTo>
                  <a:pt x="454285" y="276266"/>
                  <a:pt x="441916" y="263897"/>
                  <a:pt x="441916" y="248639"/>
                </a:cubicBezTo>
                <a:cubicBezTo>
                  <a:pt x="441916" y="233381"/>
                  <a:pt x="454285" y="221012"/>
                  <a:pt x="469543" y="221012"/>
                </a:cubicBezTo>
                <a:close/>
                <a:moveTo>
                  <a:pt x="359064" y="221012"/>
                </a:moveTo>
                <a:cubicBezTo>
                  <a:pt x="374322" y="221012"/>
                  <a:pt x="386691" y="233381"/>
                  <a:pt x="386691" y="248639"/>
                </a:cubicBezTo>
                <a:cubicBezTo>
                  <a:pt x="386691" y="263897"/>
                  <a:pt x="374322" y="276266"/>
                  <a:pt x="359064" y="276266"/>
                </a:cubicBezTo>
                <a:cubicBezTo>
                  <a:pt x="343806" y="276266"/>
                  <a:pt x="331437" y="263897"/>
                  <a:pt x="331437" y="248639"/>
                </a:cubicBezTo>
                <a:cubicBezTo>
                  <a:pt x="331437" y="233381"/>
                  <a:pt x="343806" y="221012"/>
                  <a:pt x="359064" y="221012"/>
                </a:cubicBezTo>
                <a:close/>
                <a:moveTo>
                  <a:pt x="248585" y="221012"/>
                </a:moveTo>
                <a:cubicBezTo>
                  <a:pt x="263843" y="221012"/>
                  <a:pt x="276212" y="233381"/>
                  <a:pt x="276212" y="248639"/>
                </a:cubicBezTo>
                <a:cubicBezTo>
                  <a:pt x="276212" y="263897"/>
                  <a:pt x="263843" y="276266"/>
                  <a:pt x="248585" y="276266"/>
                </a:cubicBezTo>
                <a:cubicBezTo>
                  <a:pt x="233327" y="276266"/>
                  <a:pt x="220958" y="263897"/>
                  <a:pt x="220958" y="248639"/>
                </a:cubicBezTo>
                <a:cubicBezTo>
                  <a:pt x="220958" y="233381"/>
                  <a:pt x="233327" y="221012"/>
                  <a:pt x="248585" y="221012"/>
                </a:cubicBezTo>
                <a:close/>
                <a:moveTo>
                  <a:pt x="138106" y="221012"/>
                </a:moveTo>
                <a:cubicBezTo>
                  <a:pt x="153364" y="221012"/>
                  <a:pt x="165733" y="233381"/>
                  <a:pt x="165733" y="248639"/>
                </a:cubicBezTo>
                <a:cubicBezTo>
                  <a:pt x="165733" y="263897"/>
                  <a:pt x="153364" y="276266"/>
                  <a:pt x="138106" y="276266"/>
                </a:cubicBezTo>
                <a:cubicBezTo>
                  <a:pt x="122848" y="276266"/>
                  <a:pt x="110479" y="263897"/>
                  <a:pt x="110479" y="248639"/>
                </a:cubicBezTo>
                <a:cubicBezTo>
                  <a:pt x="110479" y="233381"/>
                  <a:pt x="122848" y="221012"/>
                  <a:pt x="138106" y="221012"/>
                </a:cubicBezTo>
                <a:close/>
                <a:moveTo>
                  <a:pt x="27627" y="221012"/>
                </a:moveTo>
                <a:cubicBezTo>
                  <a:pt x="42885" y="221012"/>
                  <a:pt x="55254" y="233381"/>
                  <a:pt x="55254" y="248639"/>
                </a:cubicBezTo>
                <a:cubicBezTo>
                  <a:pt x="55254" y="263897"/>
                  <a:pt x="42885" y="276266"/>
                  <a:pt x="27627" y="276266"/>
                </a:cubicBezTo>
                <a:cubicBezTo>
                  <a:pt x="12369" y="276266"/>
                  <a:pt x="0" y="263897"/>
                  <a:pt x="0" y="248639"/>
                </a:cubicBezTo>
                <a:cubicBezTo>
                  <a:pt x="0" y="233381"/>
                  <a:pt x="12369" y="221012"/>
                  <a:pt x="27627" y="221012"/>
                </a:cubicBezTo>
                <a:close/>
                <a:moveTo>
                  <a:pt x="1132416" y="110506"/>
                </a:moveTo>
                <a:cubicBezTo>
                  <a:pt x="1147674" y="110506"/>
                  <a:pt x="1160043" y="122875"/>
                  <a:pt x="1160043" y="138133"/>
                </a:cubicBezTo>
                <a:cubicBezTo>
                  <a:pt x="1160043" y="153391"/>
                  <a:pt x="1147674" y="165760"/>
                  <a:pt x="1132416" y="165760"/>
                </a:cubicBezTo>
                <a:cubicBezTo>
                  <a:pt x="1117158" y="165760"/>
                  <a:pt x="1104789" y="153391"/>
                  <a:pt x="1104789" y="138133"/>
                </a:cubicBezTo>
                <a:cubicBezTo>
                  <a:pt x="1104789" y="122875"/>
                  <a:pt x="1117158" y="110506"/>
                  <a:pt x="1132416" y="110506"/>
                </a:cubicBezTo>
                <a:close/>
                <a:moveTo>
                  <a:pt x="1021937" y="110506"/>
                </a:moveTo>
                <a:cubicBezTo>
                  <a:pt x="1037195" y="110506"/>
                  <a:pt x="1049564" y="122875"/>
                  <a:pt x="1049564" y="138133"/>
                </a:cubicBezTo>
                <a:cubicBezTo>
                  <a:pt x="1049564" y="153391"/>
                  <a:pt x="1037195" y="165760"/>
                  <a:pt x="1021937" y="165760"/>
                </a:cubicBezTo>
                <a:cubicBezTo>
                  <a:pt x="1006679" y="165760"/>
                  <a:pt x="994310" y="153391"/>
                  <a:pt x="994310" y="138133"/>
                </a:cubicBezTo>
                <a:cubicBezTo>
                  <a:pt x="994310" y="122875"/>
                  <a:pt x="1006679" y="110506"/>
                  <a:pt x="1021937" y="110506"/>
                </a:cubicBezTo>
                <a:close/>
                <a:moveTo>
                  <a:pt x="911458" y="110506"/>
                </a:moveTo>
                <a:cubicBezTo>
                  <a:pt x="926716" y="110506"/>
                  <a:pt x="939085" y="122875"/>
                  <a:pt x="939085" y="138133"/>
                </a:cubicBezTo>
                <a:cubicBezTo>
                  <a:pt x="939085" y="153391"/>
                  <a:pt x="926716" y="165760"/>
                  <a:pt x="911458" y="165760"/>
                </a:cubicBezTo>
                <a:cubicBezTo>
                  <a:pt x="896200" y="165760"/>
                  <a:pt x="883831" y="153391"/>
                  <a:pt x="883831" y="138133"/>
                </a:cubicBezTo>
                <a:cubicBezTo>
                  <a:pt x="883831" y="122875"/>
                  <a:pt x="896200" y="110506"/>
                  <a:pt x="911458" y="110506"/>
                </a:cubicBezTo>
                <a:close/>
                <a:moveTo>
                  <a:pt x="800979" y="110506"/>
                </a:moveTo>
                <a:cubicBezTo>
                  <a:pt x="816237" y="110506"/>
                  <a:pt x="828606" y="122875"/>
                  <a:pt x="828606" y="138133"/>
                </a:cubicBezTo>
                <a:cubicBezTo>
                  <a:pt x="828606" y="153391"/>
                  <a:pt x="816237" y="165760"/>
                  <a:pt x="800979" y="165760"/>
                </a:cubicBezTo>
                <a:cubicBezTo>
                  <a:pt x="785721" y="165760"/>
                  <a:pt x="773352" y="153391"/>
                  <a:pt x="773352" y="138133"/>
                </a:cubicBezTo>
                <a:cubicBezTo>
                  <a:pt x="773352" y="122875"/>
                  <a:pt x="785721" y="110506"/>
                  <a:pt x="800979" y="110506"/>
                </a:cubicBezTo>
                <a:close/>
                <a:moveTo>
                  <a:pt x="690500" y="110506"/>
                </a:moveTo>
                <a:cubicBezTo>
                  <a:pt x="705758" y="110506"/>
                  <a:pt x="718127" y="122875"/>
                  <a:pt x="718127" y="138133"/>
                </a:cubicBezTo>
                <a:cubicBezTo>
                  <a:pt x="718127" y="153391"/>
                  <a:pt x="705758" y="165760"/>
                  <a:pt x="690500" y="165760"/>
                </a:cubicBezTo>
                <a:cubicBezTo>
                  <a:pt x="675242" y="165760"/>
                  <a:pt x="662873" y="153391"/>
                  <a:pt x="662873" y="138133"/>
                </a:cubicBezTo>
                <a:cubicBezTo>
                  <a:pt x="662873" y="122875"/>
                  <a:pt x="675242" y="110506"/>
                  <a:pt x="690500" y="110506"/>
                </a:cubicBezTo>
                <a:close/>
                <a:moveTo>
                  <a:pt x="580021" y="110506"/>
                </a:moveTo>
                <a:cubicBezTo>
                  <a:pt x="595279" y="110506"/>
                  <a:pt x="607648" y="122875"/>
                  <a:pt x="607648" y="138133"/>
                </a:cubicBezTo>
                <a:cubicBezTo>
                  <a:pt x="607648" y="153391"/>
                  <a:pt x="595279" y="165760"/>
                  <a:pt x="580021" y="165760"/>
                </a:cubicBezTo>
                <a:cubicBezTo>
                  <a:pt x="564763" y="165760"/>
                  <a:pt x="552394" y="153391"/>
                  <a:pt x="552394" y="138133"/>
                </a:cubicBezTo>
                <a:cubicBezTo>
                  <a:pt x="552394" y="122875"/>
                  <a:pt x="564763" y="110506"/>
                  <a:pt x="580021" y="110506"/>
                </a:cubicBezTo>
                <a:close/>
                <a:moveTo>
                  <a:pt x="469543" y="110506"/>
                </a:moveTo>
                <a:cubicBezTo>
                  <a:pt x="484801" y="110506"/>
                  <a:pt x="497170" y="122875"/>
                  <a:pt x="497170" y="138133"/>
                </a:cubicBezTo>
                <a:cubicBezTo>
                  <a:pt x="497170" y="153391"/>
                  <a:pt x="484801" y="165760"/>
                  <a:pt x="469543" y="165760"/>
                </a:cubicBezTo>
                <a:cubicBezTo>
                  <a:pt x="454285" y="165760"/>
                  <a:pt x="441916" y="153391"/>
                  <a:pt x="441916" y="138133"/>
                </a:cubicBezTo>
                <a:cubicBezTo>
                  <a:pt x="441916" y="122875"/>
                  <a:pt x="454285" y="110506"/>
                  <a:pt x="469543" y="110506"/>
                </a:cubicBezTo>
                <a:close/>
                <a:moveTo>
                  <a:pt x="359064" y="110506"/>
                </a:moveTo>
                <a:cubicBezTo>
                  <a:pt x="374322" y="110506"/>
                  <a:pt x="386691" y="122875"/>
                  <a:pt x="386691" y="138133"/>
                </a:cubicBezTo>
                <a:cubicBezTo>
                  <a:pt x="386691" y="153391"/>
                  <a:pt x="374322" y="165760"/>
                  <a:pt x="359064" y="165760"/>
                </a:cubicBezTo>
                <a:cubicBezTo>
                  <a:pt x="343806" y="165760"/>
                  <a:pt x="331437" y="153391"/>
                  <a:pt x="331437" y="138133"/>
                </a:cubicBezTo>
                <a:cubicBezTo>
                  <a:pt x="331437" y="122875"/>
                  <a:pt x="343806" y="110506"/>
                  <a:pt x="359064" y="110506"/>
                </a:cubicBezTo>
                <a:close/>
                <a:moveTo>
                  <a:pt x="248585" y="110506"/>
                </a:moveTo>
                <a:cubicBezTo>
                  <a:pt x="263843" y="110506"/>
                  <a:pt x="276212" y="122875"/>
                  <a:pt x="276212" y="138133"/>
                </a:cubicBezTo>
                <a:cubicBezTo>
                  <a:pt x="276212" y="153391"/>
                  <a:pt x="263843" y="165760"/>
                  <a:pt x="248585" y="165760"/>
                </a:cubicBezTo>
                <a:cubicBezTo>
                  <a:pt x="233327" y="165760"/>
                  <a:pt x="220958" y="153391"/>
                  <a:pt x="220958" y="138133"/>
                </a:cubicBezTo>
                <a:cubicBezTo>
                  <a:pt x="220958" y="122875"/>
                  <a:pt x="233327" y="110506"/>
                  <a:pt x="248585" y="110506"/>
                </a:cubicBezTo>
                <a:close/>
                <a:moveTo>
                  <a:pt x="138106" y="110506"/>
                </a:moveTo>
                <a:cubicBezTo>
                  <a:pt x="153364" y="110506"/>
                  <a:pt x="165733" y="122875"/>
                  <a:pt x="165733" y="138133"/>
                </a:cubicBezTo>
                <a:cubicBezTo>
                  <a:pt x="165733" y="153391"/>
                  <a:pt x="153364" y="165760"/>
                  <a:pt x="138106" y="165760"/>
                </a:cubicBezTo>
                <a:cubicBezTo>
                  <a:pt x="122848" y="165760"/>
                  <a:pt x="110479" y="153391"/>
                  <a:pt x="110479" y="138133"/>
                </a:cubicBezTo>
                <a:cubicBezTo>
                  <a:pt x="110479" y="122875"/>
                  <a:pt x="122848" y="110506"/>
                  <a:pt x="138106" y="110506"/>
                </a:cubicBezTo>
                <a:close/>
                <a:moveTo>
                  <a:pt x="27627" y="110506"/>
                </a:moveTo>
                <a:cubicBezTo>
                  <a:pt x="42885" y="110506"/>
                  <a:pt x="55254" y="122875"/>
                  <a:pt x="55254" y="138133"/>
                </a:cubicBezTo>
                <a:cubicBezTo>
                  <a:pt x="55254" y="153391"/>
                  <a:pt x="42885" y="165760"/>
                  <a:pt x="27627" y="165760"/>
                </a:cubicBezTo>
                <a:cubicBezTo>
                  <a:pt x="12369" y="165760"/>
                  <a:pt x="0" y="153391"/>
                  <a:pt x="0" y="138133"/>
                </a:cubicBezTo>
                <a:cubicBezTo>
                  <a:pt x="0" y="122875"/>
                  <a:pt x="12369" y="110506"/>
                  <a:pt x="27627" y="110506"/>
                </a:cubicBezTo>
                <a:close/>
                <a:moveTo>
                  <a:pt x="1132416" y="0"/>
                </a:moveTo>
                <a:cubicBezTo>
                  <a:pt x="1147674" y="0"/>
                  <a:pt x="1160043" y="12369"/>
                  <a:pt x="1160043" y="27627"/>
                </a:cubicBezTo>
                <a:cubicBezTo>
                  <a:pt x="1160043" y="42885"/>
                  <a:pt x="1147674" y="55254"/>
                  <a:pt x="1132416" y="55254"/>
                </a:cubicBezTo>
                <a:cubicBezTo>
                  <a:pt x="1117158" y="55254"/>
                  <a:pt x="1104789" y="42885"/>
                  <a:pt x="1104789" y="27627"/>
                </a:cubicBezTo>
                <a:cubicBezTo>
                  <a:pt x="1104789" y="12369"/>
                  <a:pt x="1117158" y="0"/>
                  <a:pt x="1132416" y="0"/>
                </a:cubicBezTo>
                <a:close/>
                <a:moveTo>
                  <a:pt x="1021937" y="0"/>
                </a:moveTo>
                <a:cubicBezTo>
                  <a:pt x="1037195" y="0"/>
                  <a:pt x="1049564" y="12369"/>
                  <a:pt x="1049564" y="27627"/>
                </a:cubicBezTo>
                <a:cubicBezTo>
                  <a:pt x="1049564" y="42885"/>
                  <a:pt x="1037195" y="55254"/>
                  <a:pt x="1021937" y="55254"/>
                </a:cubicBezTo>
                <a:cubicBezTo>
                  <a:pt x="1006679" y="55254"/>
                  <a:pt x="994310" y="42885"/>
                  <a:pt x="994310" y="27627"/>
                </a:cubicBezTo>
                <a:cubicBezTo>
                  <a:pt x="994310" y="12369"/>
                  <a:pt x="1006679" y="0"/>
                  <a:pt x="1021937" y="0"/>
                </a:cubicBezTo>
                <a:close/>
                <a:moveTo>
                  <a:pt x="911458" y="0"/>
                </a:moveTo>
                <a:cubicBezTo>
                  <a:pt x="926716" y="0"/>
                  <a:pt x="939085" y="12369"/>
                  <a:pt x="939085" y="27627"/>
                </a:cubicBezTo>
                <a:cubicBezTo>
                  <a:pt x="939085" y="42885"/>
                  <a:pt x="926716" y="55254"/>
                  <a:pt x="911458" y="55254"/>
                </a:cubicBezTo>
                <a:cubicBezTo>
                  <a:pt x="896200" y="55254"/>
                  <a:pt x="883831" y="42885"/>
                  <a:pt x="883831" y="27627"/>
                </a:cubicBezTo>
                <a:cubicBezTo>
                  <a:pt x="883831" y="12369"/>
                  <a:pt x="896200" y="0"/>
                  <a:pt x="911458" y="0"/>
                </a:cubicBezTo>
                <a:close/>
                <a:moveTo>
                  <a:pt x="800979" y="0"/>
                </a:moveTo>
                <a:cubicBezTo>
                  <a:pt x="816237" y="0"/>
                  <a:pt x="828606" y="12369"/>
                  <a:pt x="828606" y="27627"/>
                </a:cubicBezTo>
                <a:cubicBezTo>
                  <a:pt x="828606" y="42885"/>
                  <a:pt x="816237" y="55254"/>
                  <a:pt x="800979" y="55254"/>
                </a:cubicBezTo>
                <a:cubicBezTo>
                  <a:pt x="785721" y="55254"/>
                  <a:pt x="773352" y="42885"/>
                  <a:pt x="773352" y="27627"/>
                </a:cubicBezTo>
                <a:cubicBezTo>
                  <a:pt x="773352" y="12369"/>
                  <a:pt x="785721" y="0"/>
                  <a:pt x="800979" y="0"/>
                </a:cubicBezTo>
                <a:close/>
                <a:moveTo>
                  <a:pt x="690500" y="0"/>
                </a:moveTo>
                <a:cubicBezTo>
                  <a:pt x="705758" y="0"/>
                  <a:pt x="718127" y="12369"/>
                  <a:pt x="718127" y="27627"/>
                </a:cubicBezTo>
                <a:cubicBezTo>
                  <a:pt x="718127" y="42885"/>
                  <a:pt x="705758" y="55254"/>
                  <a:pt x="690500" y="55254"/>
                </a:cubicBezTo>
                <a:cubicBezTo>
                  <a:pt x="675242" y="55254"/>
                  <a:pt x="662873" y="42885"/>
                  <a:pt x="662873" y="27627"/>
                </a:cubicBezTo>
                <a:cubicBezTo>
                  <a:pt x="662873" y="12369"/>
                  <a:pt x="675242" y="0"/>
                  <a:pt x="690500" y="0"/>
                </a:cubicBezTo>
                <a:close/>
                <a:moveTo>
                  <a:pt x="580021" y="0"/>
                </a:moveTo>
                <a:cubicBezTo>
                  <a:pt x="595279" y="0"/>
                  <a:pt x="607648" y="12369"/>
                  <a:pt x="607648" y="27627"/>
                </a:cubicBezTo>
                <a:cubicBezTo>
                  <a:pt x="607648" y="42885"/>
                  <a:pt x="595279" y="55254"/>
                  <a:pt x="580021" y="55254"/>
                </a:cubicBezTo>
                <a:cubicBezTo>
                  <a:pt x="564763" y="55254"/>
                  <a:pt x="552394" y="42885"/>
                  <a:pt x="552394" y="27627"/>
                </a:cubicBezTo>
                <a:cubicBezTo>
                  <a:pt x="552394" y="12369"/>
                  <a:pt x="564763" y="0"/>
                  <a:pt x="580021" y="0"/>
                </a:cubicBezTo>
                <a:close/>
                <a:moveTo>
                  <a:pt x="469543" y="0"/>
                </a:moveTo>
                <a:cubicBezTo>
                  <a:pt x="484801" y="0"/>
                  <a:pt x="497170" y="12369"/>
                  <a:pt x="497170" y="27627"/>
                </a:cubicBezTo>
                <a:cubicBezTo>
                  <a:pt x="497170" y="42885"/>
                  <a:pt x="484801" y="55254"/>
                  <a:pt x="469543" y="55254"/>
                </a:cubicBezTo>
                <a:cubicBezTo>
                  <a:pt x="454285" y="55254"/>
                  <a:pt x="441916" y="42885"/>
                  <a:pt x="441916" y="27627"/>
                </a:cubicBezTo>
                <a:cubicBezTo>
                  <a:pt x="441916" y="12369"/>
                  <a:pt x="454285" y="0"/>
                  <a:pt x="469543" y="0"/>
                </a:cubicBezTo>
                <a:close/>
                <a:moveTo>
                  <a:pt x="359064" y="0"/>
                </a:moveTo>
                <a:cubicBezTo>
                  <a:pt x="374322" y="0"/>
                  <a:pt x="386691" y="12369"/>
                  <a:pt x="386691" y="27627"/>
                </a:cubicBezTo>
                <a:cubicBezTo>
                  <a:pt x="386691" y="42885"/>
                  <a:pt x="374322" y="55254"/>
                  <a:pt x="359064" y="55254"/>
                </a:cubicBezTo>
                <a:cubicBezTo>
                  <a:pt x="343806" y="55254"/>
                  <a:pt x="331437" y="42885"/>
                  <a:pt x="331437" y="27627"/>
                </a:cubicBezTo>
                <a:cubicBezTo>
                  <a:pt x="331437" y="12369"/>
                  <a:pt x="343806" y="0"/>
                  <a:pt x="359064" y="0"/>
                </a:cubicBezTo>
                <a:close/>
                <a:moveTo>
                  <a:pt x="248585" y="0"/>
                </a:moveTo>
                <a:cubicBezTo>
                  <a:pt x="263843" y="0"/>
                  <a:pt x="276212" y="12369"/>
                  <a:pt x="276212" y="27627"/>
                </a:cubicBezTo>
                <a:cubicBezTo>
                  <a:pt x="276212" y="42885"/>
                  <a:pt x="263843" y="55254"/>
                  <a:pt x="248585" y="55254"/>
                </a:cubicBezTo>
                <a:cubicBezTo>
                  <a:pt x="233327" y="55254"/>
                  <a:pt x="220958" y="42885"/>
                  <a:pt x="220958" y="27627"/>
                </a:cubicBezTo>
                <a:cubicBezTo>
                  <a:pt x="220958" y="12369"/>
                  <a:pt x="233327" y="0"/>
                  <a:pt x="248585" y="0"/>
                </a:cubicBezTo>
                <a:close/>
                <a:moveTo>
                  <a:pt x="138106" y="0"/>
                </a:moveTo>
                <a:cubicBezTo>
                  <a:pt x="153364" y="0"/>
                  <a:pt x="165733" y="12369"/>
                  <a:pt x="165733" y="27627"/>
                </a:cubicBezTo>
                <a:cubicBezTo>
                  <a:pt x="165733" y="42885"/>
                  <a:pt x="153364" y="55254"/>
                  <a:pt x="138106" y="55254"/>
                </a:cubicBezTo>
                <a:cubicBezTo>
                  <a:pt x="122848" y="55254"/>
                  <a:pt x="110479" y="42885"/>
                  <a:pt x="110479" y="27627"/>
                </a:cubicBezTo>
                <a:cubicBezTo>
                  <a:pt x="110479" y="12369"/>
                  <a:pt x="122848" y="0"/>
                  <a:pt x="138106" y="0"/>
                </a:cubicBezTo>
                <a:close/>
                <a:moveTo>
                  <a:pt x="27627" y="0"/>
                </a:moveTo>
                <a:cubicBezTo>
                  <a:pt x="42885" y="0"/>
                  <a:pt x="55254" y="12369"/>
                  <a:pt x="55254" y="27627"/>
                </a:cubicBezTo>
                <a:cubicBezTo>
                  <a:pt x="55254" y="42885"/>
                  <a:pt x="42885" y="55254"/>
                  <a:pt x="27627" y="55254"/>
                </a:cubicBezTo>
                <a:cubicBezTo>
                  <a:pt x="12369" y="55254"/>
                  <a:pt x="0" y="42885"/>
                  <a:pt x="0" y="27627"/>
                </a:cubicBezTo>
                <a:cubicBezTo>
                  <a:pt x="0" y="12369"/>
                  <a:pt x="12369" y="0"/>
                  <a:pt x="27627" y="0"/>
                </a:cubicBezTo>
                <a:close/>
              </a:path>
            </a:pathLst>
          </a:custGeom>
          <a:gradFill>
            <a:gsLst>
              <a:gs pos="0">
                <a:schemeClr val="bg1"/>
              </a:gs>
              <a:gs pos="100000">
                <a:schemeClr val="bg1">
                  <a:alpha val="0"/>
                </a:schemeClr>
              </a:gs>
            </a:gsLst>
            <a:lin ang="0" scaled="0"/>
          </a:gradFill>
          <a:ln w="1905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854607" y="5318800"/>
            <a:ext cx="3391130" cy="948650"/>
          </a:xfrm>
          <a:prstGeom prst="rect">
            <a:avLst/>
          </a:prstGeom>
          <a:noFill/>
          <a:ln>
            <a:noFill/>
          </a:ln>
        </p:spPr>
        <p:txBody>
          <a:bodyPr vert="horz" wrap="square" lIns="91440" tIns="45720" rIns="91440" bIns="45720" rtlCol="0" anchor="t"/>
          <a:lstStyle/>
          <a:p>
            <a:pPr algn="l"/>
            <a:r>
              <a:rPr kumimoji="1" lang="en-US" altLang="zh-CN" sz="5400">
                <a:ln w="12700">
                  <a:noFill/>
                </a:ln>
                <a:solidFill>
                  <a:srgbClr val="FFFFFF">
                    <a:alpha val="50000"/>
                  </a:srgbClr>
                </a:solidFill>
                <a:latin typeface="OPPOSans H"/>
                <a:ea typeface="OPPOSans H"/>
                <a:cs typeface="OPPOSans H"/>
              </a:rPr>
              <a:t>20XX</a:t>
            </a:r>
            <a:endParaRPr kumimoji="1" lang="zh-CN" altLang="en-US"/>
          </a:p>
        </p:txBody>
      </p:sp>
      <p:sp>
        <p:nvSpPr>
          <p:cNvPr id="8" name="标题 1"/>
          <p:cNvSpPr txBox="1"/>
          <p:nvPr/>
        </p:nvSpPr>
        <p:spPr>
          <a:xfrm>
            <a:off x="8195780" y="-933450"/>
            <a:ext cx="3260442" cy="4427827"/>
          </a:xfrm>
          <a:prstGeom prst="rect">
            <a:avLst/>
          </a:prstGeom>
          <a:noFill/>
          <a:ln>
            <a:noFill/>
          </a:ln>
        </p:spPr>
        <p:txBody>
          <a:bodyPr vert="horz" wrap="square" lIns="91440" tIns="45720" rIns="91440" bIns="45720" rtlCol="0" anchor="b"/>
          <a:lstStyle/>
          <a:p>
            <a:pPr algn="r"/>
            <a:r>
              <a:rPr kumimoji="1" lang="en-US" altLang="zh-CN" sz="11500">
                <a:ln w="12700">
                  <a:noFill/>
                </a:ln>
                <a:solidFill>
                  <a:srgbClr val="F84D4D">
                    <a:alpha val="100000"/>
                  </a:srgbClr>
                </a:solidFill>
                <a:latin typeface="OPPOSans H"/>
                <a:ea typeface="OPPOSans H"/>
                <a:cs typeface="OPPOSans H"/>
              </a:rPr>
              <a:t>02</a:t>
            </a:r>
            <a:endParaRPr kumimoji="1" lang="zh-CN" altLang="en-US"/>
          </a:p>
        </p:txBody>
      </p:sp>
      <p:sp>
        <p:nvSpPr>
          <p:cNvPr id="9" name="标题 1"/>
          <p:cNvSpPr txBox="1"/>
          <p:nvPr/>
        </p:nvSpPr>
        <p:spPr>
          <a:xfrm rot="20770106">
            <a:off x="11438186" y="5977406"/>
            <a:ext cx="879386" cy="943840"/>
          </a:xfrm>
          <a:custGeom>
            <a:avLst/>
            <a:gdLst>
              <a:gd name="connsiteX0" fmla="*/ 879386 w 879386"/>
              <a:gd name="connsiteY0" fmla="*/ 0 h 943840"/>
              <a:gd name="connsiteX1" fmla="*/ 647005 w 879386"/>
              <a:gd name="connsiteY1" fmla="*/ 943840 h 943840"/>
              <a:gd name="connsiteX2" fmla="*/ 0 w 879386"/>
              <a:gd name="connsiteY2" fmla="*/ 784542 h 943840"/>
              <a:gd name="connsiteX3" fmla="*/ 0 w 879386"/>
              <a:gd name="connsiteY3" fmla="*/ 296946 h 943840"/>
              <a:gd name="connsiteX4" fmla="*/ 296946 w 879386"/>
              <a:gd name="connsiteY4" fmla="*/ 0 h 943840"/>
            </a:gdLst>
            <a:ahLst/>
            <a:cxnLst/>
            <a:rect l="l" t="t" r="r" b="b"/>
            <a:pathLst>
              <a:path w="879386" h="943840">
                <a:moveTo>
                  <a:pt x="879386" y="0"/>
                </a:moveTo>
                <a:lnTo>
                  <a:pt x="647005" y="943840"/>
                </a:lnTo>
                <a:lnTo>
                  <a:pt x="0" y="784542"/>
                </a:lnTo>
                <a:lnTo>
                  <a:pt x="0" y="296946"/>
                </a:lnTo>
                <a:cubicBezTo>
                  <a:pt x="0" y="132947"/>
                  <a:pt x="132947" y="0"/>
                  <a:pt x="296946" y="0"/>
                </a:cubicBezTo>
                <a:close/>
              </a:path>
            </a:pathLst>
          </a:custGeom>
          <a:gradFill>
            <a:gsLst>
              <a:gs pos="0">
                <a:schemeClr val="accent1">
                  <a:lumMod val="60000"/>
                  <a:lumOff val="40000"/>
                </a:schemeClr>
              </a:gs>
              <a:gs pos="100000">
                <a:schemeClr val="accent1"/>
              </a:gs>
            </a:gsLst>
            <a:lin ang="13500000" scaled="0"/>
          </a:gradFill>
          <a:ln w="1905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9327867" y="572638"/>
            <a:ext cx="2101474" cy="260958"/>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solidFill>
          <a:ln w="9525" cap="flat">
            <a:noFill/>
            <a:miter/>
          </a:ln>
        </p:spPr>
        <p:txBody>
          <a:bodyPr vert="horz" wrap="square" lIns="91440" tIns="45720" rIns="91440" bIns="45720" rtlCol="0" anchor="ctr"/>
          <a:lstStyle/>
          <a:p>
            <a:pPr algn="l"/>
            <a:endParaRPr kumimoji="1" lang="zh-CN" altLang="en-US"/>
          </a:p>
        </p:txBody>
      </p:sp>
      <p:sp>
        <p:nvSpPr>
          <p:cNvPr id="11" name="标题 1"/>
          <p:cNvSpPr txBox="1"/>
          <p:nvPr/>
        </p:nvSpPr>
        <p:spPr>
          <a:xfrm>
            <a:off x="5855257" y="3407756"/>
            <a:ext cx="5600965" cy="2973994"/>
          </a:xfrm>
          <a:prstGeom prst="rect">
            <a:avLst/>
          </a:prstGeom>
          <a:noFill/>
          <a:ln>
            <a:noFill/>
          </a:ln>
        </p:spPr>
        <p:txBody>
          <a:bodyPr vert="horz" wrap="square" lIns="91440" tIns="45720" rIns="91440" bIns="45720" rtlCol="0" anchor="t"/>
          <a:lstStyle/>
          <a:p>
            <a:pPr algn="r"/>
            <a:r>
              <a:rPr kumimoji="1" lang="en-US" altLang="zh-CN" sz="3600" dirty="0" err="1">
                <a:ln w="12700">
                  <a:noFill/>
                </a:ln>
                <a:solidFill>
                  <a:srgbClr val="595959">
                    <a:alpha val="100000"/>
                  </a:srgbClr>
                </a:solidFill>
                <a:latin typeface="SourceHanSerifJP-Bold"/>
                <a:ea typeface="SourceHanSerifJP-Bold"/>
                <a:cs typeface="SourceHanSerifJP-Bold"/>
              </a:rPr>
              <a:t>プロジェクト</a:t>
            </a:r>
            <a:endParaRPr kumimoji="1"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20246349">
            <a:off x="-45371" y="6243250"/>
            <a:ext cx="932190" cy="825147"/>
          </a:xfrm>
          <a:custGeom>
            <a:avLst/>
            <a:gdLst>
              <a:gd name="connsiteX0" fmla="*/ 753416 w 932190"/>
              <a:gd name="connsiteY0" fmla="*/ 23003 h 825147"/>
              <a:gd name="connsiteX1" fmla="*/ 932190 w 932190"/>
              <a:gd name="connsiteY1" fmla="*/ 292711 h 825147"/>
              <a:gd name="connsiteX2" fmla="*/ 932190 w 932190"/>
              <a:gd name="connsiteY2" fmla="*/ 825147 h 825147"/>
              <a:gd name="connsiteX3" fmla="*/ 0 w 932190"/>
              <a:gd name="connsiteY3" fmla="*/ 437861 h 825147"/>
              <a:gd name="connsiteX4" fmla="*/ 181913 w 932190"/>
              <a:gd name="connsiteY4" fmla="*/ 0 h 825147"/>
              <a:gd name="connsiteX5" fmla="*/ 639479 w 932190"/>
              <a:gd name="connsiteY5" fmla="*/ 0 h 825147"/>
              <a:gd name="connsiteX6" fmla="*/ 753416 w 932190"/>
              <a:gd name="connsiteY6" fmla="*/ 23003 h 825147"/>
            </a:gdLst>
            <a:ahLst/>
            <a:cxnLst/>
            <a:rect l="l" t="t" r="r" b="b"/>
            <a:pathLst>
              <a:path w="932190" h="825147">
                <a:moveTo>
                  <a:pt x="753416" y="23003"/>
                </a:moveTo>
                <a:cubicBezTo>
                  <a:pt x="858474" y="67439"/>
                  <a:pt x="932190" y="171466"/>
                  <a:pt x="932190" y="292711"/>
                </a:cubicBezTo>
                <a:lnTo>
                  <a:pt x="932190" y="825147"/>
                </a:lnTo>
                <a:lnTo>
                  <a:pt x="0" y="437861"/>
                </a:lnTo>
                <a:lnTo>
                  <a:pt x="181913" y="0"/>
                </a:lnTo>
                <a:lnTo>
                  <a:pt x="639479" y="0"/>
                </a:lnTo>
                <a:cubicBezTo>
                  <a:pt x="679894" y="0"/>
                  <a:pt x="718396" y="8191"/>
                  <a:pt x="753416" y="23003"/>
                </a:cubicBezTo>
                <a:close/>
              </a:path>
            </a:pathLst>
          </a:custGeom>
          <a:gradFill>
            <a:gsLst>
              <a:gs pos="0">
                <a:schemeClr val="accent1">
                  <a:lumMod val="60000"/>
                  <a:lumOff val="40000"/>
                </a:schemeClr>
              </a:gs>
              <a:gs pos="100000">
                <a:schemeClr val="accent1"/>
              </a:gs>
            </a:gsLst>
            <a:lin ang="18900000" scaled="0"/>
          </a:gradFill>
          <a:ln w="1905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18873197">
            <a:off x="10600017" y="6034102"/>
            <a:ext cx="1064420" cy="1414162"/>
          </a:xfrm>
          <a:custGeom>
            <a:avLst/>
            <a:gdLst>
              <a:gd name="connsiteX0" fmla="*/ 901631 w 1064420"/>
              <a:gd name="connsiteY0" fmla="*/ 162789 h 1414162"/>
              <a:gd name="connsiteX1" fmla="*/ 1064420 w 1064420"/>
              <a:gd name="connsiteY1" fmla="*/ 555797 h 1414162"/>
              <a:gd name="connsiteX2" fmla="*/ 1064419 w 1064420"/>
              <a:gd name="connsiteY2" fmla="*/ 1414162 h 1414162"/>
              <a:gd name="connsiteX3" fmla="*/ 0 w 1064420"/>
              <a:gd name="connsiteY3" fmla="*/ 333014 h 1414162"/>
              <a:gd name="connsiteX4" fmla="*/ 47747 w 1064420"/>
              <a:gd name="connsiteY4" fmla="*/ 245046 h 1414162"/>
              <a:gd name="connsiteX5" fmla="*/ 508623 w 1064420"/>
              <a:gd name="connsiteY5" fmla="*/ 0 h 1414162"/>
              <a:gd name="connsiteX6" fmla="*/ 901631 w 1064420"/>
              <a:gd name="connsiteY6" fmla="*/ 162789 h 1414162"/>
            </a:gdLst>
            <a:ahLst/>
            <a:cxnLst/>
            <a:rect l="l" t="t" r="r" b="b"/>
            <a:pathLst>
              <a:path w="1064420" h="1414162">
                <a:moveTo>
                  <a:pt x="901631" y="162789"/>
                </a:moveTo>
                <a:cubicBezTo>
                  <a:pt x="1002210" y="263369"/>
                  <a:pt x="1064420" y="402318"/>
                  <a:pt x="1064420" y="555797"/>
                </a:cubicBezTo>
                <a:lnTo>
                  <a:pt x="1064419" y="1414162"/>
                </a:lnTo>
                <a:lnTo>
                  <a:pt x="0" y="333014"/>
                </a:lnTo>
                <a:lnTo>
                  <a:pt x="47747" y="245046"/>
                </a:lnTo>
                <a:cubicBezTo>
                  <a:pt x="147628" y="97203"/>
                  <a:pt x="316774" y="-1"/>
                  <a:pt x="508623" y="0"/>
                </a:cubicBezTo>
                <a:cubicBezTo>
                  <a:pt x="662102" y="0"/>
                  <a:pt x="801052" y="62210"/>
                  <a:pt x="901631" y="162789"/>
                </a:cubicBezTo>
                <a:close/>
              </a:path>
            </a:pathLst>
          </a:custGeom>
          <a:gradFill>
            <a:gsLst>
              <a:gs pos="0">
                <a:schemeClr val="accent1">
                  <a:lumMod val="60000"/>
                  <a:lumOff val="40000"/>
                </a:schemeClr>
              </a:gs>
              <a:gs pos="100000">
                <a:schemeClr val="accent1"/>
              </a:gs>
            </a:gsLst>
            <a:lin ang="18900000" scaled="0"/>
          </a:gradFill>
          <a:ln w="1905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rot="5400000">
            <a:off x="7681498" y="3303910"/>
            <a:ext cx="1898152" cy="737860"/>
          </a:xfrm>
          <a:prstGeom prst="roundRect">
            <a:avLst>
              <a:gd name="adj" fmla="val 50000"/>
            </a:avLst>
          </a:prstGeom>
          <a:solidFill>
            <a:schemeClr val="accent2">
              <a:alpha val="90000"/>
            </a:schemeClr>
          </a:solidFill>
          <a:ln cap="sq">
            <a:noFill/>
          </a:ln>
        </p:spPr>
        <p:txBody>
          <a:bodyPr vert="horz" wrap="square" lIns="91440" tIns="45720" rIns="91440" bIns="45720" rtlCol="0" anchor="t"/>
          <a:lstStyle/>
          <a:p>
            <a:pPr algn="l"/>
            <a:endParaRPr kumimoji="1" lang="zh-CN" altLang="en-US"/>
          </a:p>
        </p:txBody>
      </p:sp>
      <p:sp>
        <p:nvSpPr>
          <p:cNvPr id="5" name="标题 1"/>
          <p:cNvSpPr txBox="1"/>
          <p:nvPr/>
        </p:nvSpPr>
        <p:spPr>
          <a:xfrm rot="18900000">
            <a:off x="6179494" y="3585389"/>
            <a:ext cx="3171696" cy="736997"/>
          </a:xfrm>
          <a:prstGeom prst="roundRect">
            <a:avLst>
              <a:gd name="adj" fmla="val 50000"/>
            </a:avLst>
          </a:prstGeom>
          <a:solidFill>
            <a:schemeClr val="accent2">
              <a:alpha val="90000"/>
            </a:schemeClr>
          </a:solidFill>
          <a:ln cap="sq">
            <a:noFill/>
          </a:ln>
        </p:spPr>
        <p:txBody>
          <a:bodyPr vert="horz" wrap="square" lIns="91440" tIns="45720" rIns="91440" bIns="45720" rtlCol="0" anchor="t"/>
          <a:lstStyle/>
          <a:p>
            <a:pPr algn="l"/>
            <a:endParaRPr kumimoji="1" lang="zh-CN" altLang="en-US"/>
          </a:p>
        </p:txBody>
      </p:sp>
      <p:sp>
        <p:nvSpPr>
          <p:cNvPr id="6" name="标题 1"/>
          <p:cNvSpPr txBox="1"/>
          <p:nvPr/>
        </p:nvSpPr>
        <p:spPr>
          <a:xfrm>
            <a:off x="7101353" y="2723764"/>
            <a:ext cx="1898152" cy="737860"/>
          </a:xfrm>
          <a:prstGeom prst="roundRect">
            <a:avLst>
              <a:gd name="adj" fmla="val 50000"/>
            </a:avLst>
          </a:prstGeom>
          <a:solidFill>
            <a:schemeClr val="accent2">
              <a:alpha val="90000"/>
            </a:schemeClr>
          </a:solidFill>
          <a:ln cap="sq">
            <a:noFill/>
          </a:ln>
        </p:spPr>
        <p:txBody>
          <a:bodyPr vert="horz" wrap="square" lIns="91440" tIns="45720" rIns="91440" bIns="45720" rtlCol="0" anchor="t"/>
          <a:lstStyle/>
          <a:p>
            <a:pPr algn="l"/>
            <a:endParaRPr kumimoji="1" lang="zh-CN" altLang="en-US"/>
          </a:p>
        </p:txBody>
      </p:sp>
      <p:sp>
        <p:nvSpPr>
          <p:cNvPr id="7" name="标题 1"/>
          <p:cNvSpPr txBox="1"/>
          <p:nvPr/>
        </p:nvSpPr>
        <p:spPr>
          <a:xfrm>
            <a:off x="8316349" y="2774478"/>
            <a:ext cx="627553" cy="627553"/>
          </a:xfrm>
          <a:custGeom>
            <a:avLst/>
            <a:gdLst>
              <a:gd name="T0" fmla="*/ 222 w 269"/>
              <a:gd name="T1" fmla="*/ 48 h 269"/>
              <a:gd name="T2" fmla="*/ 222 w 269"/>
              <a:gd name="T3" fmla="*/ 221 h 269"/>
              <a:gd name="T4" fmla="*/ 48 w 269"/>
              <a:gd name="T5" fmla="*/ 221 h 269"/>
              <a:gd name="T6" fmla="*/ 48 w 269"/>
              <a:gd name="T7" fmla="*/ 48 h 269"/>
              <a:gd name="T8" fmla="*/ 222 w 269"/>
              <a:gd name="T9" fmla="*/ 48 h 269"/>
            </a:gdLst>
            <a:ahLst/>
            <a:cxnLst/>
            <a:rect l="0" t="0" r="r" b="b"/>
            <a:pathLst>
              <a:path w="269" h="269">
                <a:moveTo>
                  <a:pt x="222" y="48"/>
                </a:moveTo>
                <a:cubicBezTo>
                  <a:pt x="269" y="96"/>
                  <a:pt x="269" y="173"/>
                  <a:pt x="222" y="221"/>
                </a:cubicBezTo>
                <a:cubicBezTo>
                  <a:pt x="174" y="269"/>
                  <a:pt x="96" y="269"/>
                  <a:pt x="48" y="221"/>
                </a:cubicBezTo>
                <a:cubicBezTo>
                  <a:pt x="0" y="173"/>
                  <a:pt x="0" y="96"/>
                  <a:pt x="48" y="48"/>
                </a:cubicBezTo>
                <a:cubicBezTo>
                  <a:pt x="96" y="0"/>
                  <a:pt x="174" y="0"/>
                  <a:pt x="222" y="48"/>
                </a:cubicBezTo>
                <a:close/>
              </a:path>
            </a:pathLst>
          </a:custGeom>
          <a:solidFill>
            <a:schemeClr val="bg1"/>
          </a:solidFill>
          <a:ln cap="sq">
            <a:noFill/>
          </a:ln>
        </p:spPr>
        <p:txBody>
          <a:bodyPr vert="horz" wrap="square" lIns="91440" tIns="45720" rIns="91440" bIns="45720" rtlCol="0" anchor="t"/>
          <a:lstStyle/>
          <a:p>
            <a:pPr algn="l"/>
            <a:endParaRPr kumimoji="1" lang="zh-CN" altLang="en-US"/>
          </a:p>
        </p:txBody>
      </p:sp>
      <p:sp>
        <p:nvSpPr>
          <p:cNvPr id="8" name="标题 1"/>
          <p:cNvSpPr txBox="1"/>
          <p:nvPr/>
        </p:nvSpPr>
        <p:spPr>
          <a:xfrm>
            <a:off x="8445312" y="2927615"/>
            <a:ext cx="369626" cy="323603"/>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accent2"/>
          </a:solidFill>
          <a:ln w="9525" cap="sq">
            <a:noFill/>
            <a:round/>
            <a:headEnd/>
            <a:tailEnd/>
          </a:ln>
        </p:spPr>
        <p:txBody>
          <a:bodyPr vert="horz" wrap="square" lIns="91440" tIns="45720" rIns="91440" bIns="45720" rtlCol="0" anchor="t"/>
          <a:lstStyle/>
          <a:p>
            <a:pPr algn="l"/>
            <a:endParaRPr kumimoji="1" lang="zh-CN" altLang="en-US"/>
          </a:p>
        </p:txBody>
      </p:sp>
      <p:sp>
        <p:nvSpPr>
          <p:cNvPr id="9" name="标题 1"/>
          <p:cNvSpPr txBox="1"/>
          <p:nvPr/>
        </p:nvSpPr>
        <p:spPr>
          <a:xfrm>
            <a:off x="5008706" y="1036197"/>
            <a:ext cx="3362510" cy="663190"/>
          </a:xfrm>
          <a:prstGeom prst="rect">
            <a:avLst/>
          </a:prstGeom>
          <a:noFill/>
          <a:ln cap="sq">
            <a:noFill/>
          </a:ln>
          <a:effectLst/>
        </p:spPr>
        <p:txBody>
          <a:bodyPr vert="horz" wrap="square" lIns="0" tIns="0" rIns="0" bIns="0" rtlCol="0" anchor="ctr"/>
          <a:lstStyle/>
          <a:p>
            <a:pPr algn="l"/>
            <a:r>
              <a:rPr kumimoji="1" lang="en-US" altLang="zh-CN" sz="1600">
                <a:ln w="12700">
                  <a:noFill/>
                </a:ln>
                <a:solidFill>
                  <a:srgbClr val="000000">
                    <a:alpha val="100000"/>
                  </a:srgbClr>
                </a:solidFill>
                <a:latin typeface="SourceHanSerifJP-Bold"/>
                <a:ea typeface="SourceHanSerifJP-Bold"/>
                <a:cs typeface="SourceHanSerifJP-Bold"/>
              </a:rPr>
              <a:t>自動生成によるパスワードのレパートリーの増加と強化</a:t>
            </a:r>
            <a:endParaRPr kumimoji="1" lang="zh-CN" altLang="en-US"/>
          </a:p>
        </p:txBody>
      </p:sp>
      <p:sp>
        <p:nvSpPr>
          <p:cNvPr id="10" name="标题 1"/>
          <p:cNvSpPr txBox="1"/>
          <p:nvPr/>
        </p:nvSpPr>
        <p:spPr>
          <a:xfrm>
            <a:off x="5008705" y="1701122"/>
            <a:ext cx="3362510" cy="1022642"/>
          </a:xfrm>
          <a:prstGeom prst="rect">
            <a:avLst/>
          </a:prstGeom>
          <a:noFill/>
          <a:ln>
            <a:noFill/>
          </a:ln>
        </p:spPr>
        <p:txBody>
          <a:bodyPr vert="horz" wrap="square" lIns="0" tIns="0" rIns="0" bIns="0" rtlCol="0" anchor="t"/>
          <a:lstStyle/>
          <a:p>
            <a:pPr algn="l"/>
            <a:r>
              <a:rPr kumimoji="1" lang="en-US" altLang="zh-CN" sz="913">
                <a:ln w="12700">
                  <a:noFill/>
                </a:ln>
                <a:solidFill>
                  <a:srgbClr val="000000">
                    <a:alpha val="100000"/>
                  </a:srgbClr>
                </a:solidFill>
                <a:latin typeface="SourceHanSerifJP-Regular"/>
                <a:ea typeface="SourceHanSerifJP-Regular"/>
                <a:cs typeface="SourceHanSerifJP-Regular"/>
              </a:rPr>
              <a:t>このアプリは、ランダムで強力なパスワードを生成し、ユーザーが簡単に利用できるようにします。生成されたパスワードは、強度の評価も可能です。
アプリを活用することで、ユーザーはセキュリティリスクを軽減し、各種アカウントを安全に保護できます。</a:t>
            </a:r>
            <a:endParaRPr kumimoji="1" lang="zh-CN" altLang="en-US"/>
          </a:p>
        </p:txBody>
      </p:sp>
      <p:sp>
        <p:nvSpPr>
          <p:cNvPr id="11" name="标题 1"/>
          <p:cNvSpPr txBox="1"/>
          <p:nvPr/>
        </p:nvSpPr>
        <p:spPr>
          <a:xfrm>
            <a:off x="1638301" y="2905313"/>
            <a:ext cx="3362510" cy="663190"/>
          </a:xfrm>
          <a:prstGeom prst="rect">
            <a:avLst/>
          </a:prstGeom>
          <a:noFill/>
          <a:ln cap="sq">
            <a:noFill/>
          </a:ln>
          <a:effectLst/>
        </p:spPr>
        <p:txBody>
          <a:bodyPr vert="horz" wrap="square" lIns="0" tIns="0" rIns="0" bIns="0" rtlCol="0" anchor="ctr"/>
          <a:lstStyle/>
          <a:p>
            <a:pPr algn="l"/>
            <a:r>
              <a:rPr kumimoji="1" lang="en-US" altLang="zh-CN" sz="1600">
                <a:ln w="12700">
                  <a:noFill/>
                </a:ln>
                <a:solidFill>
                  <a:srgbClr val="000000">
                    <a:alpha val="100000"/>
                  </a:srgbClr>
                </a:solidFill>
                <a:latin typeface="SourceHanSerifJP-Bold"/>
                <a:ea typeface="SourceHanSerifJP-Bold"/>
                <a:cs typeface="SourceHanSerifJP-Bold"/>
              </a:rPr>
              <a:t>パスワード生成アプリを開発</a:t>
            </a:r>
            <a:endParaRPr kumimoji="1" lang="zh-CN" altLang="en-US"/>
          </a:p>
        </p:txBody>
      </p:sp>
      <p:sp>
        <p:nvSpPr>
          <p:cNvPr id="12" name="标题 1"/>
          <p:cNvSpPr txBox="1"/>
          <p:nvPr/>
        </p:nvSpPr>
        <p:spPr>
          <a:xfrm>
            <a:off x="1638300" y="3570238"/>
            <a:ext cx="3362510" cy="1022642"/>
          </a:xfrm>
          <a:prstGeom prst="rect">
            <a:avLst/>
          </a:prstGeom>
          <a:noFill/>
          <a:ln>
            <a:noFill/>
          </a:ln>
        </p:spPr>
        <p:txBody>
          <a:bodyPr vert="horz" wrap="square" lIns="0" tIns="0" rIns="0" bIns="0" rtlCol="0" anchor="t"/>
          <a:lstStyle/>
          <a:p>
            <a:pPr algn="l"/>
            <a:r>
              <a:rPr kumimoji="1" lang="en-US" altLang="zh-CN" sz="1101">
                <a:ln w="12700">
                  <a:noFill/>
                </a:ln>
                <a:solidFill>
                  <a:srgbClr val="000000">
                    <a:alpha val="100000"/>
                  </a:srgbClr>
                </a:solidFill>
                <a:latin typeface="SourceHanSerifJP-Regular"/>
                <a:ea typeface="SourceHanSerifJP-Regular"/>
                <a:cs typeface="SourceHanSerifJP-Regular"/>
              </a:rPr>
              <a:t>パスワード生成の自動化により、独自で強力なパスワードの生成が可能になります。これにより、パスワードの多様性と強度が増します。
自動生成されたパスワードは高セキュリティであることを保証し、攻撃による被害を減少させます。</a:t>
            </a:r>
            <a:endParaRPr kumimoji="1" lang="zh-CN" altLang="en-US"/>
          </a:p>
        </p:txBody>
      </p:sp>
      <p:sp>
        <p:nvSpPr>
          <p:cNvPr id="13" name="标题 1"/>
          <p:cNvSpPr txBox="1"/>
          <p:nvPr/>
        </p:nvSpPr>
        <p:spPr>
          <a:xfrm rot="18900000">
            <a:off x="6776593" y="3998068"/>
            <a:ext cx="1600200" cy="370840"/>
          </a:xfrm>
          <a:prstGeom prst="rect">
            <a:avLst/>
          </a:prstGeom>
          <a:noFill/>
          <a:ln>
            <a:noFill/>
          </a:ln>
        </p:spPr>
        <p:txBody>
          <a:bodyPr vert="horz" wrap="square" lIns="91440" tIns="45720" rIns="91440" bIns="45720" rtlCol="0" anchor="t">
            <a:spAutoFit/>
          </a:bodyPr>
          <a:lstStyle/>
          <a:p>
            <a:pPr algn="ctr"/>
            <a:r>
              <a:rPr kumimoji="1" lang="en-US" altLang="zh-CN" sz="2000">
                <a:ln w="12700">
                  <a:noFill/>
                </a:ln>
                <a:solidFill>
                  <a:srgbClr val="FFFFFF">
                    <a:alpha val="100000"/>
                  </a:srgbClr>
                </a:solidFill>
                <a:latin typeface="OPPOSans L"/>
                <a:ea typeface="OPPOSans L"/>
                <a:cs typeface="OPPOSans L"/>
              </a:rPr>
              <a:t>STEP 02</a:t>
            </a:r>
            <a:endParaRPr kumimoji="1" lang="zh-CN" altLang="en-US"/>
          </a:p>
        </p:txBody>
      </p:sp>
      <p:sp>
        <p:nvSpPr>
          <p:cNvPr id="14" name="标题 1"/>
          <p:cNvSpPr txBox="1"/>
          <p:nvPr/>
        </p:nvSpPr>
        <p:spPr>
          <a:xfrm rot="5400000">
            <a:off x="5767484" y="3867534"/>
            <a:ext cx="1898152" cy="737860"/>
          </a:xfrm>
          <a:prstGeom prst="roundRect">
            <a:avLst>
              <a:gd name="adj" fmla="val 50000"/>
            </a:avLst>
          </a:prstGeom>
          <a:solidFill>
            <a:schemeClr val="accent1">
              <a:alpha val="90000"/>
            </a:schemeClr>
          </a:solidFill>
          <a:ln cap="sq">
            <a:noFill/>
          </a:ln>
        </p:spPr>
        <p:txBody>
          <a:bodyPr vert="horz" wrap="square" lIns="91440" tIns="45720" rIns="91440" bIns="45720" rtlCol="0" anchor="t"/>
          <a:lstStyle/>
          <a:p>
            <a:pPr algn="l"/>
            <a:endParaRPr kumimoji="1" lang="zh-CN" altLang="en-US"/>
          </a:p>
        </p:txBody>
      </p:sp>
      <p:sp>
        <p:nvSpPr>
          <p:cNvPr id="15" name="标题 1"/>
          <p:cNvSpPr txBox="1"/>
          <p:nvPr/>
        </p:nvSpPr>
        <p:spPr>
          <a:xfrm rot="18900000">
            <a:off x="4265480" y="4149013"/>
            <a:ext cx="3171696" cy="736997"/>
          </a:xfrm>
          <a:prstGeom prst="roundRect">
            <a:avLst>
              <a:gd name="adj" fmla="val 50000"/>
            </a:avLst>
          </a:prstGeom>
          <a:solidFill>
            <a:schemeClr val="accent1">
              <a:alpha val="90000"/>
            </a:schemeClr>
          </a:solidFill>
          <a:ln cap="sq">
            <a:noFill/>
          </a:ln>
        </p:spPr>
        <p:txBody>
          <a:bodyPr vert="horz" wrap="square" lIns="91440" tIns="45720" rIns="91440" bIns="45720" rtlCol="0" anchor="t"/>
          <a:lstStyle/>
          <a:p>
            <a:pPr algn="l"/>
            <a:endParaRPr kumimoji="1" lang="zh-CN" altLang="en-US"/>
          </a:p>
        </p:txBody>
      </p:sp>
      <p:sp>
        <p:nvSpPr>
          <p:cNvPr id="16" name="标题 1"/>
          <p:cNvSpPr txBox="1"/>
          <p:nvPr/>
        </p:nvSpPr>
        <p:spPr>
          <a:xfrm>
            <a:off x="5187339" y="3287388"/>
            <a:ext cx="1898152" cy="737860"/>
          </a:xfrm>
          <a:prstGeom prst="roundRect">
            <a:avLst>
              <a:gd name="adj" fmla="val 50000"/>
            </a:avLst>
          </a:prstGeom>
          <a:solidFill>
            <a:schemeClr val="accent1">
              <a:alpha val="90000"/>
            </a:schemeClr>
          </a:solidFill>
          <a:ln cap="sq">
            <a:noFill/>
          </a:ln>
        </p:spPr>
        <p:txBody>
          <a:bodyPr vert="horz" wrap="square" lIns="91440" tIns="45720" rIns="91440" bIns="45720" rtlCol="0" anchor="t"/>
          <a:lstStyle/>
          <a:p>
            <a:pPr algn="l"/>
            <a:endParaRPr kumimoji="1" lang="zh-CN" altLang="en-US"/>
          </a:p>
        </p:txBody>
      </p:sp>
      <p:sp>
        <p:nvSpPr>
          <p:cNvPr id="17" name="标题 1"/>
          <p:cNvSpPr txBox="1"/>
          <p:nvPr/>
        </p:nvSpPr>
        <p:spPr>
          <a:xfrm>
            <a:off x="6402335" y="3338102"/>
            <a:ext cx="627553" cy="627553"/>
          </a:xfrm>
          <a:custGeom>
            <a:avLst/>
            <a:gdLst>
              <a:gd name="T0" fmla="*/ 222 w 269"/>
              <a:gd name="T1" fmla="*/ 48 h 269"/>
              <a:gd name="T2" fmla="*/ 222 w 269"/>
              <a:gd name="T3" fmla="*/ 221 h 269"/>
              <a:gd name="T4" fmla="*/ 48 w 269"/>
              <a:gd name="T5" fmla="*/ 221 h 269"/>
              <a:gd name="T6" fmla="*/ 48 w 269"/>
              <a:gd name="T7" fmla="*/ 48 h 269"/>
              <a:gd name="T8" fmla="*/ 222 w 269"/>
              <a:gd name="T9" fmla="*/ 48 h 269"/>
            </a:gdLst>
            <a:ahLst/>
            <a:cxnLst/>
            <a:rect l="0" t="0" r="r" b="b"/>
            <a:pathLst>
              <a:path w="269" h="269">
                <a:moveTo>
                  <a:pt x="222" y="48"/>
                </a:moveTo>
                <a:cubicBezTo>
                  <a:pt x="269" y="96"/>
                  <a:pt x="269" y="173"/>
                  <a:pt x="222" y="221"/>
                </a:cubicBezTo>
                <a:cubicBezTo>
                  <a:pt x="174" y="269"/>
                  <a:pt x="96" y="269"/>
                  <a:pt x="48" y="221"/>
                </a:cubicBezTo>
                <a:cubicBezTo>
                  <a:pt x="0" y="173"/>
                  <a:pt x="0" y="96"/>
                  <a:pt x="48" y="48"/>
                </a:cubicBezTo>
                <a:cubicBezTo>
                  <a:pt x="96" y="0"/>
                  <a:pt x="174" y="0"/>
                  <a:pt x="222" y="48"/>
                </a:cubicBezTo>
                <a:close/>
              </a:path>
            </a:pathLst>
          </a:custGeom>
          <a:solidFill>
            <a:schemeClr val="bg1"/>
          </a:solidFill>
          <a:ln cap="sq">
            <a:noFill/>
          </a:ln>
        </p:spPr>
        <p:txBody>
          <a:bodyPr vert="horz" wrap="square" lIns="91440" tIns="45720" rIns="91440" bIns="45720" rtlCol="0" anchor="t"/>
          <a:lstStyle/>
          <a:p>
            <a:pPr algn="l"/>
            <a:endParaRPr kumimoji="1" lang="zh-CN" altLang="en-US"/>
          </a:p>
        </p:txBody>
      </p:sp>
      <p:sp>
        <p:nvSpPr>
          <p:cNvPr id="18" name="标题 1"/>
          <p:cNvSpPr txBox="1"/>
          <p:nvPr/>
        </p:nvSpPr>
        <p:spPr>
          <a:xfrm>
            <a:off x="6538210" y="3454198"/>
            <a:ext cx="369624" cy="369624"/>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ahLst/>
            <a:cxn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accent1"/>
          </a:solidFill>
          <a:ln w="9525" cap="sq">
            <a:noFill/>
            <a:round/>
            <a:headEnd/>
            <a:tailEnd/>
          </a:ln>
        </p:spPr>
        <p:txBody>
          <a:bodyPr vert="horz" wrap="square" lIns="91440" tIns="45720" rIns="91440" bIns="45720" rtlCol="0" anchor="t"/>
          <a:lstStyle/>
          <a:p>
            <a:pPr algn="l"/>
            <a:endParaRPr kumimoji="1" lang="zh-CN" altLang="en-US"/>
          </a:p>
        </p:txBody>
      </p:sp>
      <p:sp>
        <p:nvSpPr>
          <p:cNvPr id="19" name="标题 1"/>
          <p:cNvSpPr txBox="1"/>
          <p:nvPr/>
        </p:nvSpPr>
        <p:spPr>
          <a:xfrm rot="18900000">
            <a:off x="4865734" y="4535515"/>
            <a:ext cx="1600200" cy="370840"/>
          </a:xfrm>
          <a:prstGeom prst="rect">
            <a:avLst/>
          </a:prstGeom>
          <a:noFill/>
          <a:ln>
            <a:noFill/>
          </a:ln>
        </p:spPr>
        <p:txBody>
          <a:bodyPr vert="horz" wrap="square" lIns="91440" tIns="45720" rIns="91440" bIns="45720" rtlCol="0" anchor="t">
            <a:spAutoFit/>
          </a:bodyPr>
          <a:lstStyle/>
          <a:p>
            <a:pPr algn="ctr"/>
            <a:r>
              <a:rPr kumimoji="1" lang="en-US" altLang="zh-CN" sz="2000">
                <a:ln w="12700">
                  <a:noFill/>
                </a:ln>
                <a:solidFill>
                  <a:srgbClr val="FFFFFF">
                    <a:alpha val="100000"/>
                  </a:srgbClr>
                </a:solidFill>
                <a:latin typeface="OPPOSans L"/>
                <a:ea typeface="OPPOSans L"/>
                <a:cs typeface="OPPOSans L"/>
              </a:rPr>
              <a:t>STEP 01</a:t>
            </a:r>
            <a:endParaRPr kumimoji="1" lang="zh-CN" altLang="en-US"/>
          </a:p>
        </p:txBody>
      </p:sp>
      <p:sp>
        <p:nvSpPr>
          <p:cNvPr id="20" name="标题 1"/>
          <p:cNvSpPr txBox="1"/>
          <p:nvPr/>
        </p:nvSpPr>
        <p:spPr>
          <a:xfrm>
            <a:off x="788020" y="398011"/>
            <a:ext cx="10730880" cy="432000"/>
          </a:xfrm>
          <a:prstGeom prst="rect">
            <a:avLst/>
          </a:prstGeom>
          <a:noFill/>
          <a:ln>
            <a:noFill/>
          </a:ln>
        </p:spPr>
        <p:txBody>
          <a:bodyPr vert="horz" wrap="square" lIns="0" tIns="0" rIns="0" bIns="0" rtlCol="0" anchor="ctr"/>
          <a:lstStyle/>
          <a:p>
            <a:pPr algn="l"/>
            <a:r>
              <a:rPr kumimoji="1" lang="en-US" altLang="zh-CN" sz="3200">
                <a:ln w="12700">
                  <a:noFill/>
                </a:ln>
                <a:solidFill>
                  <a:srgbClr val="262626">
                    <a:alpha val="100000"/>
                  </a:srgbClr>
                </a:solidFill>
                <a:latin typeface="SourceHanSerifJP-Bold"/>
                <a:ea typeface="SourceHanSerifJP-Bold"/>
                <a:cs typeface="SourceHanSerifJP-Bold"/>
              </a:rPr>
              <a:t>目的</a:t>
            </a:r>
            <a:endParaRPr kumimoji="1" lang="zh-CN" altLang="en-US"/>
          </a:p>
        </p:txBody>
      </p:sp>
      <p:sp>
        <p:nvSpPr>
          <p:cNvPr id="21" name="标题 1"/>
          <p:cNvSpPr txBox="1"/>
          <p:nvPr/>
        </p:nvSpPr>
        <p:spPr>
          <a:xfrm flipH="1">
            <a:off x="364224" y="345164"/>
            <a:ext cx="308616" cy="617231"/>
          </a:xfrm>
          <a:prstGeom prst="parallelogram">
            <a:avLst>
              <a:gd name="adj" fmla="val 70531"/>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cxnSp>
        <p:nvCxnSpPr>
          <p:cNvPr id="22" name="标题 1"/>
          <p:cNvCxnSpPr/>
          <p:nvPr/>
        </p:nvCxnSpPr>
        <p:spPr>
          <a:xfrm rot="4260000">
            <a:off x="66419" y="317500"/>
            <a:ext cx="702020" cy="709440"/>
          </a:xfrm>
          <a:prstGeom prst="line">
            <a:avLst/>
          </a:prstGeom>
          <a:noFill/>
          <a:ln w="15875" cap="sq">
            <a:solidFill>
              <a:schemeClr val="accent1"/>
            </a:solidFill>
            <a:miter/>
          </a:ln>
        </p:spPr>
      </p:cxnSp>
      <p:cxnSp>
        <p:nvCxnSpPr>
          <p:cNvPr id="23" name="标题 1"/>
          <p:cNvCxnSpPr/>
          <p:nvPr/>
        </p:nvCxnSpPr>
        <p:spPr>
          <a:xfrm>
            <a:off x="537291" y="1012331"/>
            <a:ext cx="11706748" cy="0"/>
          </a:xfrm>
          <a:prstGeom prst="line">
            <a:avLst/>
          </a:prstGeom>
          <a:noFill/>
          <a:ln w="15875" cap="sq">
            <a:solidFill>
              <a:schemeClr val="accent1"/>
            </a:solidFill>
            <a:miter/>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20246349">
            <a:off x="-45371" y="6243250"/>
            <a:ext cx="932190" cy="825147"/>
          </a:xfrm>
          <a:custGeom>
            <a:avLst/>
            <a:gdLst>
              <a:gd name="connsiteX0" fmla="*/ 753416 w 932190"/>
              <a:gd name="connsiteY0" fmla="*/ 23003 h 825147"/>
              <a:gd name="connsiteX1" fmla="*/ 932190 w 932190"/>
              <a:gd name="connsiteY1" fmla="*/ 292711 h 825147"/>
              <a:gd name="connsiteX2" fmla="*/ 932190 w 932190"/>
              <a:gd name="connsiteY2" fmla="*/ 825147 h 825147"/>
              <a:gd name="connsiteX3" fmla="*/ 0 w 932190"/>
              <a:gd name="connsiteY3" fmla="*/ 437861 h 825147"/>
              <a:gd name="connsiteX4" fmla="*/ 181913 w 932190"/>
              <a:gd name="connsiteY4" fmla="*/ 0 h 825147"/>
              <a:gd name="connsiteX5" fmla="*/ 639479 w 932190"/>
              <a:gd name="connsiteY5" fmla="*/ 0 h 825147"/>
              <a:gd name="connsiteX6" fmla="*/ 753416 w 932190"/>
              <a:gd name="connsiteY6" fmla="*/ 23003 h 825147"/>
            </a:gdLst>
            <a:ahLst/>
            <a:cxnLst/>
            <a:rect l="l" t="t" r="r" b="b"/>
            <a:pathLst>
              <a:path w="932190" h="825147">
                <a:moveTo>
                  <a:pt x="753416" y="23003"/>
                </a:moveTo>
                <a:cubicBezTo>
                  <a:pt x="858474" y="67439"/>
                  <a:pt x="932190" y="171466"/>
                  <a:pt x="932190" y="292711"/>
                </a:cubicBezTo>
                <a:lnTo>
                  <a:pt x="932190" y="825147"/>
                </a:lnTo>
                <a:lnTo>
                  <a:pt x="0" y="437861"/>
                </a:lnTo>
                <a:lnTo>
                  <a:pt x="181913" y="0"/>
                </a:lnTo>
                <a:lnTo>
                  <a:pt x="639479" y="0"/>
                </a:lnTo>
                <a:cubicBezTo>
                  <a:pt x="679894" y="0"/>
                  <a:pt x="718396" y="8191"/>
                  <a:pt x="753416" y="23003"/>
                </a:cubicBezTo>
                <a:close/>
              </a:path>
            </a:pathLst>
          </a:custGeom>
          <a:gradFill>
            <a:gsLst>
              <a:gs pos="0">
                <a:schemeClr val="accent1">
                  <a:lumMod val="60000"/>
                  <a:lumOff val="40000"/>
                </a:schemeClr>
              </a:gs>
              <a:gs pos="100000">
                <a:schemeClr val="accent1"/>
              </a:gs>
            </a:gsLst>
            <a:lin ang="18900000" scaled="0"/>
          </a:gradFill>
          <a:ln w="1905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18873197">
            <a:off x="10600017" y="6034102"/>
            <a:ext cx="1064420" cy="1414162"/>
          </a:xfrm>
          <a:custGeom>
            <a:avLst/>
            <a:gdLst>
              <a:gd name="connsiteX0" fmla="*/ 901631 w 1064420"/>
              <a:gd name="connsiteY0" fmla="*/ 162789 h 1414162"/>
              <a:gd name="connsiteX1" fmla="*/ 1064420 w 1064420"/>
              <a:gd name="connsiteY1" fmla="*/ 555797 h 1414162"/>
              <a:gd name="connsiteX2" fmla="*/ 1064419 w 1064420"/>
              <a:gd name="connsiteY2" fmla="*/ 1414162 h 1414162"/>
              <a:gd name="connsiteX3" fmla="*/ 0 w 1064420"/>
              <a:gd name="connsiteY3" fmla="*/ 333014 h 1414162"/>
              <a:gd name="connsiteX4" fmla="*/ 47747 w 1064420"/>
              <a:gd name="connsiteY4" fmla="*/ 245046 h 1414162"/>
              <a:gd name="connsiteX5" fmla="*/ 508623 w 1064420"/>
              <a:gd name="connsiteY5" fmla="*/ 0 h 1414162"/>
              <a:gd name="connsiteX6" fmla="*/ 901631 w 1064420"/>
              <a:gd name="connsiteY6" fmla="*/ 162789 h 1414162"/>
            </a:gdLst>
            <a:ahLst/>
            <a:cxnLst/>
            <a:rect l="l" t="t" r="r" b="b"/>
            <a:pathLst>
              <a:path w="1064420" h="1414162">
                <a:moveTo>
                  <a:pt x="901631" y="162789"/>
                </a:moveTo>
                <a:cubicBezTo>
                  <a:pt x="1002210" y="263369"/>
                  <a:pt x="1064420" y="402318"/>
                  <a:pt x="1064420" y="555797"/>
                </a:cubicBezTo>
                <a:lnTo>
                  <a:pt x="1064419" y="1414162"/>
                </a:lnTo>
                <a:lnTo>
                  <a:pt x="0" y="333014"/>
                </a:lnTo>
                <a:lnTo>
                  <a:pt x="47747" y="245046"/>
                </a:lnTo>
                <a:cubicBezTo>
                  <a:pt x="147628" y="97203"/>
                  <a:pt x="316774" y="-1"/>
                  <a:pt x="508623" y="0"/>
                </a:cubicBezTo>
                <a:cubicBezTo>
                  <a:pt x="662102" y="0"/>
                  <a:pt x="801052" y="62210"/>
                  <a:pt x="901631" y="162789"/>
                </a:cubicBezTo>
                <a:close/>
              </a:path>
            </a:pathLst>
          </a:custGeom>
          <a:gradFill>
            <a:gsLst>
              <a:gs pos="0">
                <a:schemeClr val="accent1">
                  <a:lumMod val="60000"/>
                  <a:lumOff val="40000"/>
                </a:schemeClr>
              </a:gs>
              <a:gs pos="100000">
                <a:schemeClr val="accent1"/>
              </a:gs>
            </a:gsLst>
            <a:lin ang="18900000" scaled="0"/>
          </a:gradFill>
          <a:ln w="1905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425651" y="1825991"/>
            <a:ext cx="7353672" cy="82296"/>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1871204" y="3286822"/>
            <a:ext cx="3933110" cy="2077658"/>
          </a:xfrm>
          <a:prstGeom prst="rect">
            <a:avLst/>
          </a:prstGeom>
          <a:noFill/>
          <a:ln>
            <a:noFill/>
          </a:ln>
        </p:spPr>
        <p:txBody>
          <a:bodyPr vert="horz" wrap="square" lIns="91440" tIns="45720" rIns="91440" bIns="45720" rtlCol="0" anchor="t"/>
          <a:lstStyle/>
          <a:p>
            <a:pPr algn="l"/>
            <a:r>
              <a:rPr kumimoji="1" lang="en-US" altLang="zh-CN" sz="1400" dirty="0">
                <a:ln w="12700">
                  <a:noFill/>
                </a:ln>
                <a:solidFill>
                  <a:srgbClr val="000000">
                    <a:alpha val="100000"/>
                  </a:srgbClr>
                </a:solidFill>
                <a:latin typeface="SourceHanSerifJP-Regular"/>
                <a:ea typeface="SourceHanSerifJP-Regular"/>
                <a:cs typeface="SourceHanSerifJP-Regular"/>
              </a:rPr>
              <a:t>新規サイト登録時に、ユーザーはしばしば同じパスワードを再利用しがちです。これが頻繁に行われる理由は、覚えやすさや便利さを求めるためです。
しかし、この方法では、ひとたび1つのサイトが侵害されると、他のサイトのアカウントも危険にさらされる可能性があります。</a:t>
            </a:r>
            <a:endParaRPr kumimoji="1" lang="zh-CN" altLang="en-US" dirty="0"/>
          </a:p>
        </p:txBody>
      </p:sp>
      <p:sp>
        <p:nvSpPr>
          <p:cNvPr id="6" name="标题 1"/>
          <p:cNvSpPr txBox="1"/>
          <p:nvPr/>
        </p:nvSpPr>
        <p:spPr>
          <a:xfrm>
            <a:off x="1871204" y="2817240"/>
            <a:ext cx="3924300" cy="241300"/>
          </a:xfrm>
          <a:prstGeom prst="rect">
            <a:avLst/>
          </a:prstGeom>
          <a:noFill/>
          <a:ln>
            <a:noFill/>
          </a:ln>
        </p:spPr>
        <p:txBody>
          <a:bodyPr vert="horz" wrap="square" lIns="0" tIns="0" rIns="0" bIns="0" rtlCol="0" anchor="t">
            <a:spAutoFit/>
          </a:bodyPr>
          <a:lstStyle/>
          <a:p>
            <a:pPr algn="l"/>
            <a:r>
              <a:rPr kumimoji="1" lang="en-US" altLang="zh-CN" sz="1600">
                <a:ln w="12700">
                  <a:noFill/>
                </a:ln>
                <a:solidFill>
                  <a:srgbClr val="404040">
                    <a:alpha val="100000"/>
                  </a:srgbClr>
                </a:solidFill>
                <a:latin typeface="SourceHanSerifJP-Bold"/>
                <a:ea typeface="SourceHanSerifJP-Bold"/>
                <a:cs typeface="SourceHanSerifJP-Bold"/>
              </a:rPr>
              <a:t>サイトの新規登録時の問題</a:t>
            </a:r>
            <a:endParaRPr kumimoji="1" lang="zh-CN" altLang="en-US"/>
          </a:p>
        </p:txBody>
      </p:sp>
      <p:sp>
        <p:nvSpPr>
          <p:cNvPr id="7" name="标题 1"/>
          <p:cNvSpPr txBox="1"/>
          <p:nvPr/>
        </p:nvSpPr>
        <p:spPr>
          <a:xfrm>
            <a:off x="7585790" y="3286822"/>
            <a:ext cx="3933110" cy="2077658"/>
          </a:xfrm>
          <a:prstGeom prst="rect">
            <a:avLst/>
          </a:prstGeom>
          <a:noFill/>
          <a:ln>
            <a:noFill/>
          </a:ln>
        </p:spPr>
        <p:txBody>
          <a:bodyPr vert="horz" wrap="square" lIns="91440" tIns="45720" rIns="91440" bIns="45720" rtlCol="0" anchor="t"/>
          <a:lstStyle/>
          <a:p>
            <a:pPr algn="l"/>
            <a:r>
              <a:rPr kumimoji="1" lang="en-US" altLang="zh-CN" sz="1400">
                <a:ln w="12700">
                  <a:noFill/>
                </a:ln>
                <a:solidFill>
                  <a:srgbClr val="000000">
                    <a:alpha val="100000"/>
                  </a:srgbClr>
                </a:solidFill>
                <a:latin typeface="SourceHanSerifJP-Regular"/>
                <a:ea typeface="SourceHanSerifJP-Regular"/>
                <a:cs typeface="SourceHanSerifJP-Regular"/>
              </a:rPr>
              <a:t>ほとんどのユーザーがパスワード管理に悩みます。多くのアカウントそれぞれに異なるパスワードを設定することは、その覚え方や管理法において非常に困難です。
パスワードマネージャーの導入や、パスワードの自動生成システムが不可欠になってきています。</a:t>
            </a:r>
            <a:endParaRPr kumimoji="1" lang="zh-CN" altLang="en-US"/>
          </a:p>
        </p:txBody>
      </p:sp>
      <p:sp>
        <p:nvSpPr>
          <p:cNvPr id="8" name="标题 1"/>
          <p:cNvSpPr txBox="1"/>
          <p:nvPr/>
        </p:nvSpPr>
        <p:spPr>
          <a:xfrm>
            <a:off x="7585790" y="2804700"/>
            <a:ext cx="3924300" cy="241300"/>
          </a:xfrm>
          <a:prstGeom prst="rect">
            <a:avLst/>
          </a:prstGeom>
          <a:noFill/>
          <a:ln>
            <a:noFill/>
          </a:ln>
        </p:spPr>
        <p:txBody>
          <a:bodyPr vert="horz" wrap="square" lIns="0" tIns="0" rIns="0" bIns="0" rtlCol="0" anchor="t">
            <a:spAutoFit/>
          </a:bodyPr>
          <a:lstStyle/>
          <a:p>
            <a:pPr algn="l"/>
            <a:r>
              <a:rPr kumimoji="1" lang="en-US" altLang="zh-CN" sz="1600">
                <a:ln w="12700">
                  <a:noFill/>
                </a:ln>
                <a:solidFill>
                  <a:srgbClr val="404040">
                    <a:alpha val="100000"/>
                  </a:srgbClr>
                </a:solidFill>
                <a:latin typeface="SourceHanSerifJP-Bold"/>
                <a:ea typeface="SourceHanSerifJP-Bold"/>
                <a:cs typeface="SourceHanSerifJP-Bold"/>
              </a:rPr>
              <a:t>パスワード管理の限界</a:t>
            </a:r>
            <a:endParaRPr kumimoji="1" lang="zh-CN" altLang="en-US"/>
          </a:p>
        </p:txBody>
      </p:sp>
      <p:sp>
        <p:nvSpPr>
          <p:cNvPr id="9" name="标题 1"/>
          <p:cNvSpPr txBox="1"/>
          <p:nvPr/>
        </p:nvSpPr>
        <p:spPr>
          <a:xfrm>
            <a:off x="1201540" y="2750042"/>
            <a:ext cx="470021" cy="536780"/>
          </a:xfrm>
          <a:custGeom>
            <a:avLst/>
            <a:gdLst>
              <a:gd name="connsiteX0" fmla="*/ 1449958 w 1449958"/>
              <a:gd name="connsiteY0" fmla="*/ 669913 h 1655898"/>
              <a:gd name="connsiteX1" fmla="*/ 1449586 w 1449958"/>
              <a:gd name="connsiteY1" fmla="*/ 666192 h 1655898"/>
              <a:gd name="connsiteX2" fmla="*/ 1449586 w 1449958"/>
              <a:gd name="connsiteY2" fmla="*/ 665634 h 1655898"/>
              <a:gd name="connsiteX3" fmla="*/ 1448098 w 1449958"/>
              <a:gd name="connsiteY3" fmla="*/ 658006 h 1655898"/>
              <a:gd name="connsiteX4" fmla="*/ 1445307 w 1449958"/>
              <a:gd name="connsiteY4" fmla="*/ 650379 h 1655898"/>
              <a:gd name="connsiteX5" fmla="*/ 1443633 w 1449958"/>
              <a:gd name="connsiteY5" fmla="*/ 646844 h 1655898"/>
              <a:gd name="connsiteX6" fmla="*/ 1441772 w 1449958"/>
              <a:gd name="connsiteY6" fmla="*/ 643496 h 1655898"/>
              <a:gd name="connsiteX7" fmla="*/ 1441400 w 1449958"/>
              <a:gd name="connsiteY7" fmla="*/ 643124 h 1655898"/>
              <a:gd name="connsiteX8" fmla="*/ 1439354 w 1449958"/>
              <a:gd name="connsiteY8" fmla="*/ 640147 h 1655898"/>
              <a:gd name="connsiteX9" fmla="*/ 1439168 w 1449958"/>
              <a:gd name="connsiteY9" fmla="*/ 639775 h 1655898"/>
              <a:gd name="connsiteX10" fmla="*/ 1436936 w 1449958"/>
              <a:gd name="connsiteY10" fmla="*/ 636798 h 1655898"/>
              <a:gd name="connsiteX11" fmla="*/ 1436378 w 1449958"/>
              <a:gd name="connsiteY11" fmla="*/ 636240 h 1655898"/>
              <a:gd name="connsiteX12" fmla="*/ 1433773 w 1449958"/>
              <a:gd name="connsiteY12" fmla="*/ 633450 h 1655898"/>
              <a:gd name="connsiteX13" fmla="*/ 816136 w 1449958"/>
              <a:gd name="connsiteY13" fmla="*/ 15813 h 1655898"/>
              <a:gd name="connsiteX14" fmla="*/ 813346 w 1449958"/>
              <a:gd name="connsiteY14" fmla="*/ 13208 h 1655898"/>
              <a:gd name="connsiteX15" fmla="*/ 812788 w 1449958"/>
              <a:gd name="connsiteY15" fmla="*/ 12650 h 1655898"/>
              <a:gd name="connsiteX16" fmla="*/ 809997 w 1449958"/>
              <a:gd name="connsiteY16" fmla="*/ 10418 h 1655898"/>
              <a:gd name="connsiteX17" fmla="*/ 809625 w 1449958"/>
              <a:gd name="connsiteY17" fmla="*/ 10232 h 1655898"/>
              <a:gd name="connsiteX18" fmla="*/ 806834 w 1449958"/>
              <a:gd name="connsiteY18" fmla="*/ 8372 h 1655898"/>
              <a:gd name="connsiteX19" fmla="*/ 806276 w 1449958"/>
              <a:gd name="connsiteY19" fmla="*/ 8000 h 1655898"/>
              <a:gd name="connsiteX20" fmla="*/ 802928 w 1449958"/>
              <a:gd name="connsiteY20" fmla="*/ 6139 h 1655898"/>
              <a:gd name="connsiteX21" fmla="*/ 802742 w 1449958"/>
              <a:gd name="connsiteY21" fmla="*/ 6139 h 1655898"/>
              <a:gd name="connsiteX22" fmla="*/ 799207 w 1449958"/>
              <a:gd name="connsiteY22" fmla="*/ 4465 h 1655898"/>
              <a:gd name="connsiteX23" fmla="*/ 799021 w 1449958"/>
              <a:gd name="connsiteY23" fmla="*/ 4465 h 1655898"/>
              <a:gd name="connsiteX24" fmla="*/ 791580 w 1449958"/>
              <a:gd name="connsiteY24" fmla="*/ 1860 h 1655898"/>
              <a:gd name="connsiteX25" fmla="*/ 791394 w 1449958"/>
              <a:gd name="connsiteY25" fmla="*/ 1860 h 1655898"/>
              <a:gd name="connsiteX26" fmla="*/ 783766 w 1449958"/>
              <a:gd name="connsiteY26" fmla="*/ 372 h 1655898"/>
              <a:gd name="connsiteX27" fmla="*/ 783022 w 1449958"/>
              <a:gd name="connsiteY27" fmla="*/ 372 h 1655898"/>
              <a:gd name="connsiteX28" fmla="*/ 779301 w 1449958"/>
              <a:gd name="connsiteY28" fmla="*/ 0 h 1655898"/>
              <a:gd name="connsiteX29" fmla="*/ 261751 w 1449958"/>
              <a:gd name="connsiteY29" fmla="*/ 0 h 1655898"/>
              <a:gd name="connsiteX30" fmla="*/ 0 w 1449958"/>
              <a:gd name="connsiteY30" fmla="*/ 261751 h 1655898"/>
              <a:gd name="connsiteX31" fmla="*/ 0 w 1449958"/>
              <a:gd name="connsiteY31" fmla="*/ 1394148 h 1655898"/>
              <a:gd name="connsiteX32" fmla="*/ 261751 w 1449958"/>
              <a:gd name="connsiteY32" fmla="*/ 1655899 h 1655898"/>
              <a:gd name="connsiteX33" fmla="*/ 1188207 w 1449958"/>
              <a:gd name="connsiteY33" fmla="*/ 1655899 h 1655898"/>
              <a:gd name="connsiteX34" fmla="*/ 1449958 w 1449958"/>
              <a:gd name="connsiteY34" fmla="*/ 1394148 h 1655898"/>
              <a:gd name="connsiteX35" fmla="*/ 1449958 w 1449958"/>
              <a:gd name="connsiteY35" fmla="*/ 672889 h 1655898"/>
              <a:gd name="connsiteX36" fmla="*/ 1449958 w 1449958"/>
              <a:gd name="connsiteY36" fmla="*/ 669913 h 1655898"/>
              <a:gd name="connsiteX37" fmla="*/ 832321 w 1449958"/>
              <a:gd name="connsiteY37" fmla="*/ 466948 h 1655898"/>
              <a:gd name="connsiteX38" fmla="*/ 832321 w 1449958"/>
              <a:gd name="connsiteY38" fmla="*/ 189942 h 1655898"/>
              <a:gd name="connsiteX39" fmla="*/ 1259458 w 1449958"/>
              <a:gd name="connsiteY39" fmla="*/ 617079 h 1655898"/>
              <a:gd name="connsiteX40" fmla="*/ 982452 w 1449958"/>
              <a:gd name="connsiteY40" fmla="*/ 617079 h 1655898"/>
              <a:gd name="connsiteX41" fmla="*/ 832321 w 1449958"/>
              <a:gd name="connsiteY41" fmla="*/ 466948 h 1655898"/>
              <a:gd name="connsiteX42" fmla="*/ 1338337 w 1449958"/>
              <a:gd name="connsiteY42" fmla="*/ 1393403 h 1655898"/>
              <a:gd name="connsiteX43" fmla="*/ 1188207 w 1449958"/>
              <a:gd name="connsiteY43" fmla="*/ 1543534 h 1655898"/>
              <a:gd name="connsiteX44" fmla="*/ 261751 w 1449958"/>
              <a:gd name="connsiteY44" fmla="*/ 1543534 h 1655898"/>
              <a:gd name="connsiteX45" fmla="*/ 111621 w 1449958"/>
              <a:gd name="connsiteY45" fmla="*/ 1393403 h 1655898"/>
              <a:gd name="connsiteX46" fmla="*/ 111621 w 1449958"/>
              <a:gd name="connsiteY46" fmla="*/ 261007 h 1655898"/>
              <a:gd name="connsiteX47" fmla="*/ 261751 w 1449958"/>
              <a:gd name="connsiteY47" fmla="*/ 110877 h 1655898"/>
              <a:gd name="connsiteX48" fmla="*/ 720700 w 1449958"/>
              <a:gd name="connsiteY48" fmla="*/ 110877 h 1655898"/>
              <a:gd name="connsiteX49" fmla="*/ 720700 w 1449958"/>
              <a:gd name="connsiteY49" fmla="*/ 466948 h 1655898"/>
              <a:gd name="connsiteX50" fmla="*/ 982452 w 1449958"/>
              <a:gd name="connsiteY50" fmla="*/ 728700 h 1655898"/>
              <a:gd name="connsiteX51" fmla="*/ 1338523 w 1449958"/>
              <a:gd name="connsiteY51" fmla="*/ 728700 h 1655898"/>
              <a:gd name="connsiteX52" fmla="*/ 1338523 w 1449958"/>
              <a:gd name="connsiteY52" fmla="*/ 1393403 h 1655898"/>
            </a:gdLst>
            <a:ahLst/>
            <a:cxnLst/>
            <a:rect l="l" t="t" r="r" b="b"/>
            <a:pathLst>
              <a:path w="1449958" h="1655898">
                <a:moveTo>
                  <a:pt x="1449958" y="669913"/>
                </a:moveTo>
                <a:cubicBezTo>
                  <a:pt x="1449958" y="668610"/>
                  <a:pt x="1449772" y="667308"/>
                  <a:pt x="1449586" y="666192"/>
                </a:cubicBezTo>
                <a:lnTo>
                  <a:pt x="1449586" y="665634"/>
                </a:lnTo>
                <a:cubicBezTo>
                  <a:pt x="1449214" y="663029"/>
                  <a:pt x="1448656" y="660425"/>
                  <a:pt x="1448098" y="658006"/>
                </a:cubicBezTo>
                <a:cubicBezTo>
                  <a:pt x="1447354" y="655402"/>
                  <a:pt x="1446423" y="652797"/>
                  <a:pt x="1445307" y="650379"/>
                </a:cubicBezTo>
                <a:cubicBezTo>
                  <a:pt x="1444749" y="649077"/>
                  <a:pt x="1444191" y="647960"/>
                  <a:pt x="1443633" y="646844"/>
                </a:cubicBezTo>
                <a:cubicBezTo>
                  <a:pt x="1443075" y="645728"/>
                  <a:pt x="1442331" y="644612"/>
                  <a:pt x="1441772" y="643496"/>
                </a:cubicBezTo>
                <a:cubicBezTo>
                  <a:pt x="1441587" y="643310"/>
                  <a:pt x="1441587" y="643124"/>
                  <a:pt x="1441400" y="643124"/>
                </a:cubicBezTo>
                <a:cubicBezTo>
                  <a:pt x="1440842" y="642193"/>
                  <a:pt x="1440098" y="641077"/>
                  <a:pt x="1439354" y="640147"/>
                </a:cubicBezTo>
                <a:cubicBezTo>
                  <a:pt x="1439354" y="640147"/>
                  <a:pt x="1439168" y="639961"/>
                  <a:pt x="1439168" y="639775"/>
                </a:cubicBezTo>
                <a:cubicBezTo>
                  <a:pt x="1438424" y="638845"/>
                  <a:pt x="1437680" y="637729"/>
                  <a:pt x="1436936" y="636798"/>
                </a:cubicBezTo>
                <a:lnTo>
                  <a:pt x="1436378" y="636240"/>
                </a:lnTo>
                <a:cubicBezTo>
                  <a:pt x="1435633" y="635310"/>
                  <a:pt x="1434703" y="634380"/>
                  <a:pt x="1433773" y="633450"/>
                </a:cubicBezTo>
                <a:lnTo>
                  <a:pt x="816136" y="15813"/>
                </a:lnTo>
                <a:cubicBezTo>
                  <a:pt x="815206" y="14883"/>
                  <a:pt x="814276" y="14139"/>
                  <a:pt x="813346" y="13208"/>
                </a:cubicBezTo>
                <a:lnTo>
                  <a:pt x="812788" y="12650"/>
                </a:lnTo>
                <a:lnTo>
                  <a:pt x="809997" y="10418"/>
                </a:lnTo>
                <a:cubicBezTo>
                  <a:pt x="809811" y="10418"/>
                  <a:pt x="809811" y="10232"/>
                  <a:pt x="809625" y="10232"/>
                </a:cubicBezTo>
                <a:cubicBezTo>
                  <a:pt x="808695" y="9488"/>
                  <a:pt x="807765" y="8930"/>
                  <a:pt x="806834" y="8372"/>
                </a:cubicBezTo>
                <a:cubicBezTo>
                  <a:pt x="806649" y="8186"/>
                  <a:pt x="806462" y="8186"/>
                  <a:pt x="806276" y="8000"/>
                </a:cubicBezTo>
                <a:cubicBezTo>
                  <a:pt x="805160" y="7255"/>
                  <a:pt x="804044" y="6697"/>
                  <a:pt x="802928" y="6139"/>
                </a:cubicBezTo>
                <a:lnTo>
                  <a:pt x="802742" y="6139"/>
                </a:lnTo>
                <a:cubicBezTo>
                  <a:pt x="801626" y="5581"/>
                  <a:pt x="800509" y="5023"/>
                  <a:pt x="799207" y="4465"/>
                </a:cubicBezTo>
                <a:lnTo>
                  <a:pt x="799021" y="4465"/>
                </a:lnTo>
                <a:cubicBezTo>
                  <a:pt x="796603" y="3349"/>
                  <a:pt x="793998" y="2418"/>
                  <a:pt x="791580" y="1860"/>
                </a:cubicBezTo>
                <a:lnTo>
                  <a:pt x="791394" y="1860"/>
                </a:lnTo>
                <a:cubicBezTo>
                  <a:pt x="788975" y="1116"/>
                  <a:pt x="786371" y="744"/>
                  <a:pt x="783766" y="372"/>
                </a:cubicBezTo>
                <a:lnTo>
                  <a:pt x="783022" y="372"/>
                </a:lnTo>
                <a:cubicBezTo>
                  <a:pt x="781720" y="186"/>
                  <a:pt x="780604" y="186"/>
                  <a:pt x="779301" y="0"/>
                </a:cubicBezTo>
                <a:lnTo>
                  <a:pt x="261751" y="0"/>
                </a:lnTo>
                <a:cubicBezTo>
                  <a:pt x="117388" y="0"/>
                  <a:pt x="0" y="117388"/>
                  <a:pt x="0" y="261751"/>
                </a:cubicBezTo>
                <a:lnTo>
                  <a:pt x="0" y="1394148"/>
                </a:lnTo>
                <a:cubicBezTo>
                  <a:pt x="0" y="1538511"/>
                  <a:pt x="117388" y="1655899"/>
                  <a:pt x="261751" y="1655899"/>
                </a:cubicBezTo>
                <a:lnTo>
                  <a:pt x="1188207" y="1655899"/>
                </a:lnTo>
                <a:cubicBezTo>
                  <a:pt x="1332570" y="1655899"/>
                  <a:pt x="1449958" y="1538511"/>
                  <a:pt x="1449958" y="1394148"/>
                </a:cubicBezTo>
                <a:lnTo>
                  <a:pt x="1449958" y="672889"/>
                </a:lnTo>
                <a:lnTo>
                  <a:pt x="1449958" y="669913"/>
                </a:lnTo>
                <a:close/>
                <a:moveTo>
                  <a:pt x="832321" y="466948"/>
                </a:moveTo>
                <a:lnTo>
                  <a:pt x="832321" y="189942"/>
                </a:lnTo>
                <a:lnTo>
                  <a:pt x="1259458" y="617079"/>
                </a:lnTo>
                <a:lnTo>
                  <a:pt x="982452" y="617079"/>
                </a:lnTo>
                <a:cubicBezTo>
                  <a:pt x="899666" y="617079"/>
                  <a:pt x="832321" y="549734"/>
                  <a:pt x="832321" y="466948"/>
                </a:cubicBezTo>
                <a:close/>
                <a:moveTo>
                  <a:pt x="1338337" y="1393403"/>
                </a:moveTo>
                <a:cubicBezTo>
                  <a:pt x="1338337" y="1476189"/>
                  <a:pt x="1270992" y="1543534"/>
                  <a:pt x="1188207" y="1543534"/>
                </a:cubicBezTo>
                <a:lnTo>
                  <a:pt x="261751" y="1543534"/>
                </a:lnTo>
                <a:cubicBezTo>
                  <a:pt x="178966" y="1543534"/>
                  <a:pt x="111621" y="1476189"/>
                  <a:pt x="111621" y="1393403"/>
                </a:cubicBezTo>
                <a:lnTo>
                  <a:pt x="111621" y="261007"/>
                </a:lnTo>
                <a:cubicBezTo>
                  <a:pt x="111621" y="178222"/>
                  <a:pt x="178966" y="110877"/>
                  <a:pt x="261751" y="110877"/>
                </a:cubicBezTo>
                <a:lnTo>
                  <a:pt x="720700" y="110877"/>
                </a:lnTo>
                <a:lnTo>
                  <a:pt x="720700" y="466948"/>
                </a:lnTo>
                <a:cubicBezTo>
                  <a:pt x="720700" y="611312"/>
                  <a:pt x="838088" y="728700"/>
                  <a:pt x="982452" y="728700"/>
                </a:cubicBezTo>
                <a:lnTo>
                  <a:pt x="1338523" y="728700"/>
                </a:lnTo>
                <a:lnTo>
                  <a:pt x="1338523" y="1393403"/>
                </a:lnTo>
                <a:close/>
              </a:path>
            </a:pathLst>
          </a:custGeom>
          <a:solidFill>
            <a:schemeClr val="tx1"/>
          </a:solidFill>
          <a:ln w="12700" cap="sq">
            <a:noFill/>
            <a:miter/>
          </a:ln>
        </p:spPr>
        <p:txBody>
          <a:bodyPr vert="horz" wrap="square" lIns="38090" tIns="38090" rIns="38090" bIns="38090" rtlCol="0" anchor="ctr"/>
          <a:lstStyle/>
          <a:p>
            <a:pPr algn="l"/>
            <a:endParaRPr kumimoji="1" lang="zh-CN" altLang="en-US"/>
          </a:p>
        </p:txBody>
      </p:sp>
      <p:sp>
        <p:nvSpPr>
          <p:cNvPr id="10" name="标题 1"/>
          <p:cNvSpPr txBox="1"/>
          <p:nvPr/>
        </p:nvSpPr>
        <p:spPr>
          <a:xfrm>
            <a:off x="6868108" y="2737502"/>
            <a:ext cx="536780" cy="536780"/>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tx1"/>
          </a:solidFill>
          <a:ln w="12700" cap="sq">
            <a:noFill/>
            <a:miter/>
          </a:ln>
        </p:spPr>
        <p:txBody>
          <a:bodyPr vert="horz" wrap="square" lIns="38090" tIns="38090" rIns="38090" bIns="38090" rtlCol="0" anchor="ctr"/>
          <a:lstStyle/>
          <a:p>
            <a:pPr algn="l"/>
            <a:endParaRPr kumimoji="1" lang="zh-CN" altLang="en-US"/>
          </a:p>
        </p:txBody>
      </p:sp>
      <p:sp>
        <p:nvSpPr>
          <p:cNvPr id="11" name="标题 1"/>
          <p:cNvSpPr txBox="1"/>
          <p:nvPr/>
        </p:nvSpPr>
        <p:spPr>
          <a:xfrm>
            <a:off x="788020" y="398011"/>
            <a:ext cx="10730880" cy="432000"/>
          </a:xfrm>
          <a:prstGeom prst="rect">
            <a:avLst/>
          </a:prstGeom>
          <a:noFill/>
          <a:ln>
            <a:noFill/>
          </a:ln>
        </p:spPr>
        <p:txBody>
          <a:bodyPr vert="horz" wrap="square" lIns="0" tIns="0" rIns="0" bIns="0" rtlCol="0" anchor="ctr"/>
          <a:lstStyle/>
          <a:p>
            <a:pPr algn="l"/>
            <a:r>
              <a:rPr kumimoji="1" lang="ja-JP" altLang="en-US" sz="3200" dirty="0">
                <a:ln w="12700">
                  <a:noFill/>
                </a:ln>
                <a:solidFill>
                  <a:srgbClr val="262626">
                    <a:alpha val="100000"/>
                  </a:srgbClr>
                </a:solidFill>
                <a:latin typeface="SourceHanSerifJP-Bold"/>
                <a:ea typeface="SourceHanSerifJP-Bold"/>
                <a:cs typeface="SourceHanSerifJP-Bold"/>
              </a:rPr>
              <a:t>ユーザー</a:t>
            </a:r>
            <a:r>
              <a:rPr kumimoji="1" lang="en-US" altLang="zh-CN" sz="3200" dirty="0" err="1">
                <a:ln w="12700">
                  <a:noFill/>
                </a:ln>
                <a:solidFill>
                  <a:srgbClr val="262626">
                    <a:alpha val="100000"/>
                  </a:srgbClr>
                </a:solidFill>
                <a:latin typeface="SourceHanSerifJP-Bold"/>
                <a:ea typeface="SourceHanSerifJP-Bold"/>
                <a:cs typeface="SourceHanSerifJP-Bold"/>
              </a:rPr>
              <a:t>背景</a:t>
            </a:r>
            <a:endParaRPr kumimoji="1" lang="zh-CN" altLang="en-US" dirty="0"/>
          </a:p>
        </p:txBody>
      </p:sp>
      <p:sp>
        <p:nvSpPr>
          <p:cNvPr id="12" name="标题 1"/>
          <p:cNvSpPr txBox="1"/>
          <p:nvPr/>
        </p:nvSpPr>
        <p:spPr>
          <a:xfrm flipH="1">
            <a:off x="364224" y="345164"/>
            <a:ext cx="308616" cy="617231"/>
          </a:xfrm>
          <a:prstGeom prst="parallelogram">
            <a:avLst>
              <a:gd name="adj" fmla="val 70531"/>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cxnSp>
        <p:nvCxnSpPr>
          <p:cNvPr id="13" name="标题 1"/>
          <p:cNvCxnSpPr/>
          <p:nvPr/>
        </p:nvCxnSpPr>
        <p:spPr>
          <a:xfrm rot="4260000">
            <a:off x="66419" y="317500"/>
            <a:ext cx="702020" cy="709440"/>
          </a:xfrm>
          <a:prstGeom prst="line">
            <a:avLst/>
          </a:prstGeom>
          <a:noFill/>
          <a:ln w="15875" cap="sq">
            <a:solidFill>
              <a:schemeClr val="accent1"/>
            </a:solidFill>
            <a:miter/>
          </a:ln>
        </p:spPr>
      </p:cxnSp>
      <p:cxnSp>
        <p:nvCxnSpPr>
          <p:cNvPr id="14" name="标题 1"/>
          <p:cNvCxnSpPr/>
          <p:nvPr/>
        </p:nvCxnSpPr>
        <p:spPr>
          <a:xfrm>
            <a:off x="537291" y="1012331"/>
            <a:ext cx="11706748" cy="0"/>
          </a:xfrm>
          <a:prstGeom prst="line">
            <a:avLst/>
          </a:prstGeom>
          <a:noFill/>
          <a:ln w="15875" cap="sq">
            <a:solidFill>
              <a:schemeClr val="accent1"/>
            </a:solidFill>
            <a:miter/>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880983">
            <a:off x="-624073" y="3252744"/>
            <a:ext cx="5974837" cy="4154396"/>
          </a:xfrm>
          <a:custGeom>
            <a:avLst/>
            <a:gdLst>
              <a:gd name="connsiteX0" fmla="*/ 0 w 5974837"/>
              <a:gd name="connsiteY0" fmla="*/ 0 h 4154396"/>
              <a:gd name="connsiteX1" fmla="*/ 5201661 w 5974837"/>
              <a:gd name="connsiteY1" fmla="*/ 0 h 4154396"/>
              <a:gd name="connsiteX2" fmla="*/ 5974837 w 5974837"/>
              <a:gd name="connsiteY2" fmla="*/ 773176 h 4154396"/>
              <a:gd name="connsiteX3" fmla="*/ 5974837 w 5974837"/>
              <a:gd name="connsiteY3" fmla="*/ 2874053 h 4154396"/>
              <a:gd name="connsiteX4" fmla="*/ 1088572 w 5974837"/>
              <a:gd name="connsiteY4" fmla="*/ 4154396 h 4154396"/>
            </a:gdLst>
            <a:ahLst/>
            <a:cxnLst/>
            <a:rect l="l" t="t" r="r" b="b"/>
            <a:pathLst>
              <a:path w="5974837" h="4154396">
                <a:moveTo>
                  <a:pt x="0" y="0"/>
                </a:moveTo>
                <a:lnTo>
                  <a:pt x="5201661" y="0"/>
                </a:lnTo>
                <a:cubicBezTo>
                  <a:pt x="5628674" y="0"/>
                  <a:pt x="5974837" y="346163"/>
                  <a:pt x="5974837" y="773176"/>
                </a:cubicBezTo>
                <a:lnTo>
                  <a:pt x="5974837" y="2874053"/>
                </a:lnTo>
                <a:lnTo>
                  <a:pt x="1088572" y="4154396"/>
                </a:lnTo>
                <a:close/>
              </a:path>
            </a:pathLst>
          </a:custGeom>
          <a:gradFill>
            <a:gsLst>
              <a:gs pos="0">
                <a:schemeClr val="accent1">
                  <a:lumMod val="60000"/>
                  <a:lumOff val="40000"/>
                </a:schemeClr>
              </a:gs>
              <a:gs pos="100000">
                <a:schemeClr val="accent1"/>
              </a:gs>
            </a:gsLst>
            <a:lin ang="18900000" scaled="0"/>
          </a:gradFill>
          <a:ln w="19050" cap="sq">
            <a:noFill/>
            <a:miter/>
          </a:ln>
        </p:spPr>
        <p:txBody>
          <a:bodyPr vert="horz" wrap="square" lIns="91440" tIns="45720" rIns="91440" bIns="45720" rtlCol="0" anchor="ctr"/>
          <a:lstStyle/>
          <a:p>
            <a:pPr algn="ctr"/>
            <a:endParaRPr kumimoji="1" lang="zh-CN" altLang="en-US"/>
          </a:p>
        </p:txBody>
      </p:sp>
      <p:pic>
        <p:nvPicPr>
          <p:cNvPr id="3" name="図 2"/>
          <p:cNvPicPr>
            <a:picLocks noChangeAspect="1"/>
          </p:cNvPicPr>
          <p:nvPr/>
        </p:nvPicPr>
        <p:blipFill>
          <a:blip r:embed="rId2">
            <a:alphaModFix/>
          </a:blip>
          <a:srcRect l="17161" r="17161"/>
          <a:stretch>
            <a:fillRect/>
          </a:stretch>
        </p:blipFill>
        <p:spPr>
          <a:xfrm>
            <a:off x="1" y="0"/>
            <a:ext cx="7420426" cy="4505032"/>
          </a:xfrm>
          <a:custGeom>
            <a:avLst/>
            <a:gdLst/>
            <a:ahLst/>
            <a:cxnLst/>
            <a:rect l="l" t="t" r="r" b="b"/>
            <a:pathLst>
              <a:path w="7416800" h="4508500">
                <a:moveTo>
                  <a:pt x="0" y="0"/>
                </a:moveTo>
                <a:lnTo>
                  <a:pt x="7420426" y="0"/>
                </a:lnTo>
                <a:lnTo>
                  <a:pt x="7405670" y="49177"/>
                </a:lnTo>
                <a:cubicBezTo>
                  <a:pt x="6988170" y="1305233"/>
                  <a:pt x="5645702" y="2676672"/>
                  <a:pt x="3778125" y="3591488"/>
                </a:cubicBezTo>
                <a:cubicBezTo>
                  <a:pt x="2504778" y="4215227"/>
                  <a:pt x="1213346" y="4515974"/>
                  <a:pt x="124768" y="4504729"/>
                </a:cubicBezTo>
                <a:lnTo>
                  <a:pt x="0" y="4501011"/>
                </a:lnTo>
                <a:close/>
              </a:path>
            </a:pathLst>
          </a:custGeom>
          <a:noFill/>
          <a:ln>
            <a:noFill/>
          </a:ln>
        </p:spPr>
      </p:pic>
      <p:sp>
        <p:nvSpPr>
          <p:cNvPr id="4" name="标题 1"/>
          <p:cNvSpPr txBox="1"/>
          <p:nvPr/>
        </p:nvSpPr>
        <p:spPr>
          <a:xfrm>
            <a:off x="4152848" y="4440665"/>
            <a:ext cx="596902" cy="596902"/>
          </a:xfrm>
          <a:prstGeom prst="ellipse">
            <a:avLst/>
          </a:prstGeom>
          <a:solidFill>
            <a:schemeClr val="bg1"/>
          </a:solidFill>
          <a:ln w="19050" cap="sq">
            <a:noFill/>
            <a:miter/>
          </a:ln>
          <a:effectLst>
            <a:outerShdw blurRad="393700" sx="102000" sy="102000" algn="ctr" rotWithShape="0">
              <a:schemeClr val="tx1">
                <a:alpha val="26000"/>
              </a:schemeClr>
            </a:outerShdw>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4298878" y="4601420"/>
            <a:ext cx="304843" cy="304419"/>
          </a:xfrm>
          <a:custGeom>
            <a:avLst/>
            <a:gdLst>
              <a:gd name="T0" fmla="*/ 6774 w 6837"/>
              <a:gd name="T1" fmla="*/ 3323 h 6838"/>
              <a:gd name="T2" fmla="*/ 175 w 6837"/>
              <a:gd name="T3" fmla="*/ 23 h 6838"/>
              <a:gd name="T4" fmla="*/ 39 w 6837"/>
              <a:gd name="T5" fmla="*/ 49 h 6838"/>
              <a:gd name="T6" fmla="*/ 29 w 6837"/>
              <a:gd name="T7" fmla="*/ 187 h 6838"/>
              <a:gd name="T8" fmla="*/ 2150 w 6837"/>
              <a:gd name="T9" fmla="*/ 3424 h 6838"/>
              <a:gd name="T10" fmla="*/ 29 w 6837"/>
              <a:gd name="T11" fmla="*/ 6662 h 6838"/>
              <a:gd name="T12" fmla="*/ 39 w 6837"/>
              <a:gd name="T13" fmla="*/ 6800 h 6838"/>
              <a:gd name="T14" fmla="*/ 124 w 6837"/>
              <a:gd name="T15" fmla="*/ 6838 h 6838"/>
              <a:gd name="T16" fmla="*/ 175 w 6837"/>
              <a:gd name="T17" fmla="*/ 6826 h 6838"/>
              <a:gd name="T18" fmla="*/ 6774 w 6837"/>
              <a:gd name="T19" fmla="*/ 3526 h 6838"/>
              <a:gd name="T20" fmla="*/ 6837 w 6837"/>
              <a:gd name="T21" fmla="*/ 3424 h 6838"/>
              <a:gd name="T22" fmla="*/ 6774 w 6837"/>
              <a:gd name="T23" fmla="*/ 3323 h 6838"/>
            </a:gdLst>
            <a:ahLst/>
            <a:cxnLst/>
            <a:rect l="0" t="0" r="r" b="b"/>
            <a:pathLst>
              <a:path w="6837" h="6838">
                <a:moveTo>
                  <a:pt x="6774" y="3323"/>
                </a:moveTo>
                <a:lnTo>
                  <a:pt x="175" y="23"/>
                </a:lnTo>
                <a:cubicBezTo>
                  <a:pt x="129" y="0"/>
                  <a:pt x="73" y="11"/>
                  <a:pt x="39" y="49"/>
                </a:cubicBezTo>
                <a:cubicBezTo>
                  <a:pt x="5" y="88"/>
                  <a:pt x="0" y="144"/>
                  <a:pt x="29" y="187"/>
                </a:cubicBezTo>
                <a:lnTo>
                  <a:pt x="2150" y="3424"/>
                </a:lnTo>
                <a:lnTo>
                  <a:pt x="29" y="6662"/>
                </a:lnTo>
                <a:cubicBezTo>
                  <a:pt x="0" y="6705"/>
                  <a:pt x="5" y="6761"/>
                  <a:pt x="39" y="6800"/>
                </a:cubicBezTo>
                <a:cubicBezTo>
                  <a:pt x="61" y="6824"/>
                  <a:pt x="92" y="6838"/>
                  <a:pt x="124" y="6838"/>
                </a:cubicBezTo>
                <a:cubicBezTo>
                  <a:pt x="141" y="6838"/>
                  <a:pt x="158" y="6834"/>
                  <a:pt x="175" y="6826"/>
                </a:cubicBezTo>
                <a:lnTo>
                  <a:pt x="6774" y="3526"/>
                </a:lnTo>
                <a:cubicBezTo>
                  <a:pt x="6812" y="3507"/>
                  <a:pt x="6837" y="3467"/>
                  <a:pt x="6837" y="3424"/>
                </a:cubicBezTo>
                <a:cubicBezTo>
                  <a:pt x="6837" y="3381"/>
                  <a:pt x="6812" y="3342"/>
                  <a:pt x="6774" y="3323"/>
                </a:cubicBezTo>
                <a:close/>
              </a:path>
            </a:pathLst>
          </a:custGeom>
          <a:solidFill>
            <a:schemeClr val="accent2"/>
          </a:solidFill>
          <a:ln w="1905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2550172" y="4501171"/>
            <a:ext cx="1160043" cy="607785"/>
          </a:xfrm>
          <a:custGeom>
            <a:avLst/>
            <a:gdLst>
              <a:gd name="connsiteX0" fmla="*/ 1132416 w 1160043"/>
              <a:gd name="connsiteY0" fmla="*/ 552531 h 607785"/>
              <a:gd name="connsiteX1" fmla="*/ 1160043 w 1160043"/>
              <a:gd name="connsiteY1" fmla="*/ 580158 h 607785"/>
              <a:gd name="connsiteX2" fmla="*/ 1132416 w 1160043"/>
              <a:gd name="connsiteY2" fmla="*/ 607785 h 607785"/>
              <a:gd name="connsiteX3" fmla="*/ 1104789 w 1160043"/>
              <a:gd name="connsiteY3" fmla="*/ 580158 h 607785"/>
              <a:gd name="connsiteX4" fmla="*/ 1132416 w 1160043"/>
              <a:gd name="connsiteY4" fmla="*/ 552531 h 607785"/>
              <a:gd name="connsiteX5" fmla="*/ 1021937 w 1160043"/>
              <a:gd name="connsiteY5" fmla="*/ 552531 h 607785"/>
              <a:gd name="connsiteX6" fmla="*/ 1049564 w 1160043"/>
              <a:gd name="connsiteY6" fmla="*/ 580158 h 607785"/>
              <a:gd name="connsiteX7" fmla="*/ 1021937 w 1160043"/>
              <a:gd name="connsiteY7" fmla="*/ 607785 h 607785"/>
              <a:gd name="connsiteX8" fmla="*/ 994310 w 1160043"/>
              <a:gd name="connsiteY8" fmla="*/ 580158 h 607785"/>
              <a:gd name="connsiteX9" fmla="*/ 1021937 w 1160043"/>
              <a:gd name="connsiteY9" fmla="*/ 552531 h 607785"/>
              <a:gd name="connsiteX10" fmla="*/ 911458 w 1160043"/>
              <a:gd name="connsiteY10" fmla="*/ 552531 h 607785"/>
              <a:gd name="connsiteX11" fmla="*/ 939085 w 1160043"/>
              <a:gd name="connsiteY11" fmla="*/ 580158 h 607785"/>
              <a:gd name="connsiteX12" fmla="*/ 911458 w 1160043"/>
              <a:gd name="connsiteY12" fmla="*/ 607785 h 607785"/>
              <a:gd name="connsiteX13" fmla="*/ 883831 w 1160043"/>
              <a:gd name="connsiteY13" fmla="*/ 580158 h 607785"/>
              <a:gd name="connsiteX14" fmla="*/ 911458 w 1160043"/>
              <a:gd name="connsiteY14" fmla="*/ 552531 h 607785"/>
              <a:gd name="connsiteX15" fmla="*/ 800979 w 1160043"/>
              <a:gd name="connsiteY15" fmla="*/ 552531 h 607785"/>
              <a:gd name="connsiteX16" fmla="*/ 828606 w 1160043"/>
              <a:gd name="connsiteY16" fmla="*/ 580158 h 607785"/>
              <a:gd name="connsiteX17" fmla="*/ 800979 w 1160043"/>
              <a:gd name="connsiteY17" fmla="*/ 607785 h 607785"/>
              <a:gd name="connsiteX18" fmla="*/ 773352 w 1160043"/>
              <a:gd name="connsiteY18" fmla="*/ 580158 h 607785"/>
              <a:gd name="connsiteX19" fmla="*/ 800979 w 1160043"/>
              <a:gd name="connsiteY19" fmla="*/ 552531 h 607785"/>
              <a:gd name="connsiteX20" fmla="*/ 690500 w 1160043"/>
              <a:gd name="connsiteY20" fmla="*/ 552531 h 607785"/>
              <a:gd name="connsiteX21" fmla="*/ 718127 w 1160043"/>
              <a:gd name="connsiteY21" fmla="*/ 580158 h 607785"/>
              <a:gd name="connsiteX22" fmla="*/ 690500 w 1160043"/>
              <a:gd name="connsiteY22" fmla="*/ 607785 h 607785"/>
              <a:gd name="connsiteX23" fmla="*/ 662873 w 1160043"/>
              <a:gd name="connsiteY23" fmla="*/ 580158 h 607785"/>
              <a:gd name="connsiteX24" fmla="*/ 690500 w 1160043"/>
              <a:gd name="connsiteY24" fmla="*/ 552531 h 607785"/>
              <a:gd name="connsiteX25" fmla="*/ 580021 w 1160043"/>
              <a:gd name="connsiteY25" fmla="*/ 552531 h 607785"/>
              <a:gd name="connsiteX26" fmla="*/ 607648 w 1160043"/>
              <a:gd name="connsiteY26" fmla="*/ 580158 h 607785"/>
              <a:gd name="connsiteX27" fmla="*/ 580021 w 1160043"/>
              <a:gd name="connsiteY27" fmla="*/ 607785 h 607785"/>
              <a:gd name="connsiteX28" fmla="*/ 552394 w 1160043"/>
              <a:gd name="connsiteY28" fmla="*/ 580158 h 607785"/>
              <a:gd name="connsiteX29" fmla="*/ 580021 w 1160043"/>
              <a:gd name="connsiteY29" fmla="*/ 552531 h 607785"/>
              <a:gd name="connsiteX30" fmla="*/ 469543 w 1160043"/>
              <a:gd name="connsiteY30" fmla="*/ 552531 h 607785"/>
              <a:gd name="connsiteX31" fmla="*/ 497170 w 1160043"/>
              <a:gd name="connsiteY31" fmla="*/ 580158 h 607785"/>
              <a:gd name="connsiteX32" fmla="*/ 469543 w 1160043"/>
              <a:gd name="connsiteY32" fmla="*/ 607785 h 607785"/>
              <a:gd name="connsiteX33" fmla="*/ 441916 w 1160043"/>
              <a:gd name="connsiteY33" fmla="*/ 580158 h 607785"/>
              <a:gd name="connsiteX34" fmla="*/ 469543 w 1160043"/>
              <a:gd name="connsiteY34" fmla="*/ 552531 h 607785"/>
              <a:gd name="connsiteX35" fmla="*/ 359064 w 1160043"/>
              <a:gd name="connsiteY35" fmla="*/ 552531 h 607785"/>
              <a:gd name="connsiteX36" fmla="*/ 386691 w 1160043"/>
              <a:gd name="connsiteY36" fmla="*/ 580158 h 607785"/>
              <a:gd name="connsiteX37" fmla="*/ 359064 w 1160043"/>
              <a:gd name="connsiteY37" fmla="*/ 607785 h 607785"/>
              <a:gd name="connsiteX38" fmla="*/ 331437 w 1160043"/>
              <a:gd name="connsiteY38" fmla="*/ 580158 h 607785"/>
              <a:gd name="connsiteX39" fmla="*/ 359064 w 1160043"/>
              <a:gd name="connsiteY39" fmla="*/ 552531 h 607785"/>
              <a:gd name="connsiteX40" fmla="*/ 248585 w 1160043"/>
              <a:gd name="connsiteY40" fmla="*/ 552531 h 607785"/>
              <a:gd name="connsiteX41" fmla="*/ 276212 w 1160043"/>
              <a:gd name="connsiteY41" fmla="*/ 580158 h 607785"/>
              <a:gd name="connsiteX42" fmla="*/ 248585 w 1160043"/>
              <a:gd name="connsiteY42" fmla="*/ 607785 h 607785"/>
              <a:gd name="connsiteX43" fmla="*/ 220958 w 1160043"/>
              <a:gd name="connsiteY43" fmla="*/ 580158 h 607785"/>
              <a:gd name="connsiteX44" fmla="*/ 248585 w 1160043"/>
              <a:gd name="connsiteY44" fmla="*/ 552531 h 607785"/>
              <a:gd name="connsiteX45" fmla="*/ 138106 w 1160043"/>
              <a:gd name="connsiteY45" fmla="*/ 552531 h 607785"/>
              <a:gd name="connsiteX46" fmla="*/ 165733 w 1160043"/>
              <a:gd name="connsiteY46" fmla="*/ 580158 h 607785"/>
              <a:gd name="connsiteX47" fmla="*/ 138106 w 1160043"/>
              <a:gd name="connsiteY47" fmla="*/ 607785 h 607785"/>
              <a:gd name="connsiteX48" fmla="*/ 110479 w 1160043"/>
              <a:gd name="connsiteY48" fmla="*/ 580158 h 607785"/>
              <a:gd name="connsiteX49" fmla="*/ 138106 w 1160043"/>
              <a:gd name="connsiteY49" fmla="*/ 552531 h 607785"/>
              <a:gd name="connsiteX50" fmla="*/ 27627 w 1160043"/>
              <a:gd name="connsiteY50" fmla="*/ 552531 h 607785"/>
              <a:gd name="connsiteX51" fmla="*/ 55254 w 1160043"/>
              <a:gd name="connsiteY51" fmla="*/ 580158 h 607785"/>
              <a:gd name="connsiteX52" fmla="*/ 27627 w 1160043"/>
              <a:gd name="connsiteY52" fmla="*/ 607785 h 607785"/>
              <a:gd name="connsiteX53" fmla="*/ 0 w 1160043"/>
              <a:gd name="connsiteY53" fmla="*/ 580158 h 607785"/>
              <a:gd name="connsiteX54" fmla="*/ 27627 w 1160043"/>
              <a:gd name="connsiteY54" fmla="*/ 552531 h 607785"/>
              <a:gd name="connsiteX55" fmla="*/ 1132416 w 1160043"/>
              <a:gd name="connsiteY55" fmla="*/ 442025 h 607785"/>
              <a:gd name="connsiteX56" fmla="*/ 1160043 w 1160043"/>
              <a:gd name="connsiteY56" fmla="*/ 469652 h 607785"/>
              <a:gd name="connsiteX57" fmla="*/ 1132416 w 1160043"/>
              <a:gd name="connsiteY57" fmla="*/ 497279 h 607785"/>
              <a:gd name="connsiteX58" fmla="*/ 1104789 w 1160043"/>
              <a:gd name="connsiteY58" fmla="*/ 469652 h 607785"/>
              <a:gd name="connsiteX59" fmla="*/ 1132416 w 1160043"/>
              <a:gd name="connsiteY59" fmla="*/ 442025 h 607785"/>
              <a:gd name="connsiteX60" fmla="*/ 1021937 w 1160043"/>
              <a:gd name="connsiteY60" fmla="*/ 442025 h 607785"/>
              <a:gd name="connsiteX61" fmla="*/ 1049564 w 1160043"/>
              <a:gd name="connsiteY61" fmla="*/ 469652 h 607785"/>
              <a:gd name="connsiteX62" fmla="*/ 1021937 w 1160043"/>
              <a:gd name="connsiteY62" fmla="*/ 497279 h 607785"/>
              <a:gd name="connsiteX63" fmla="*/ 994310 w 1160043"/>
              <a:gd name="connsiteY63" fmla="*/ 469652 h 607785"/>
              <a:gd name="connsiteX64" fmla="*/ 1021937 w 1160043"/>
              <a:gd name="connsiteY64" fmla="*/ 442025 h 607785"/>
              <a:gd name="connsiteX65" fmla="*/ 911458 w 1160043"/>
              <a:gd name="connsiteY65" fmla="*/ 442025 h 607785"/>
              <a:gd name="connsiteX66" fmla="*/ 939085 w 1160043"/>
              <a:gd name="connsiteY66" fmla="*/ 469652 h 607785"/>
              <a:gd name="connsiteX67" fmla="*/ 911458 w 1160043"/>
              <a:gd name="connsiteY67" fmla="*/ 497279 h 607785"/>
              <a:gd name="connsiteX68" fmla="*/ 883831 w 1160043"/>
              <a:gd name="connsiteY68" fmla="*/ 469652 h 607785"/>
              <a:gd name="connsiteX69" fmla="*/ 911458 w 1160043"/>
              <a:gd name="connsiteY69" fmla="*/ 442025 h 607785"/>
              <a:gd name="connsiteX70" fmla="*/ 800979 w 1160043"/>
              <a:gd name="connsiteY70" fmla="*/ 442025 h 607785"/>
              <a:gd name="connsiteX71" fmla="*/ 828606 w 1160043"/>
              <a:gd name="connsiteY71" fmla="*/ 469652 h 607785"/>
              <a:gd name="connsiteX72" fmla="*/ 800979 w 1160043"/>
              <a:gd name="connsiteY72" fmla="*/ 497279 h 607785"/>
              <a:gd name="connsiteX73" fmla="*/ 773352 w 1160043"/>
              <a:gd name="connsiteY73" fmla="*/ 469652 h 607785"/>
              <a:gd name="connsiteX74" fmla="*/ 800979 w 1160043"/>
              <a:gd name="connsiteY74" fmla="*/ 442025 h 607785"/>
              <a:gd name="connsiteX75" fmla="*/ 690500 w 1160043"/>
              <a:gd name="connsiteY75" fmla="*/ 442025 h 607785"/>
              <a:gd name="connsiteX76" fmla="*/ 718127 w 1160043"/>
              <a:gd name="connsiteY76" fmla="*/ 469652 h 607785"/>
              <a:gd name="connsiteX77" fmla="*/ 690500 w 1160043"/>
              <a:gd name="connsiteY77" fmla="*/ 497279 h 607785"/>
              <a:gd name="connsiteX78" fmla="*/ 662873 w 1160043"/>
              <a:gd name="connsiteY78" fmla="*/ 469652 h 607785"/>
              <a:gd name="connsiteX79" fmla="*/ 690500 w 1160043"/>
              <a:gd name="connsiteY79" fmla="*/ 442025 h 607785"/>
              <a:gd name="connsiteX80" fmla="*/ 580021 w 1160043"/>
              <a:gd name="connsiteY80" fmla="*/ 442025 h 607785"/>
              <a:gd name="connsiteX81" fmla="*/ 607648 w 1160043"/>
              <a:gd name="connsiteY81" fmla="*/ 469652 h 607785"/>
              <a:gd name="connsiteX82" fmla="*/ 580021 w 1160043"/>
              <a:gd name="connsiteY82" fmla="*/ 497279 h 607785"/>
              <a:gd name="connsiteX83" fmla="*/ 552394 w 1160043"/>
              <a:gd name="connsiteY83" fmla="*/ 469652 h 607785"/>
              <a:gd name="connsiteX84" fmla="*/ 580021 w 1160043"/>
              <a:gd name="connsiteY84" fmla="*/ 442025 h 607785"/>
              <a:gd name="connsiteX85" fmla="*/ 469543 w 1160043"/>
              <a:gd name="connsiteY85" fmla="*/ 442025 h 607785"/>
              <a:gd name="connsiteX86" fmla="*/ 497170 w 1160043"/>
              <a:gd name="connsiteY86" fmla="*/ 469652 h 607785"/>
              <a:gd name="connsiteX87" fmla="*/ 469543 w 1160043"/>
              <a:gd name="connsiteY87" fmla="*/ 497279 h 607785"/>
              <a:gd name="connsiteX88" fmla="*/ 441916 w 1160043"/>
              <a:gd name="connsiteY88" fmla="*/ 469652 h 607785"/>
              <a:gd name="connsiteX89" fmla="*/ 469543 w 1160043"/>
              <a:gd name="connsiteY89" fmla="*/ 442025 h 607785"/>
              <a:gd name="connsiteX90" fmla="*/ 359064 w 1160043"/>
              <a:gd name="connsiteY90" fmla="*/ 442025 h 607785"/>
              <a:gd name="connsiteX91" fmla="*/ 386691 w 1160043"/>
              <a:gd name="connsiteY91" fmla="*/ 469652 h 607785"/>
              <a:gd name="connsiteX92" fmla="*/ 359064 w 1160043"/>
              <a:gd name="connsiteY92" fmla="*/ 497279 h 607785"/>
              <a:gd name="connsiteX93" fmla="*/ 331437 w 1160043"/>
              <a:gd name="connsiteY93" fmla="*/ 469652 h 607785"/>
              <a:gd name="connsiteX94" fmla="*/ 359064 w 1160043"/>
              <a:gd name="connsiteY94" fmla="*/ 442025 h 607785"/>
              <a:gd name="connsiteX95" fmla="*/ 248585 w 1160043"/>
              <a:gd name="connsiteY95" fmla="*/ 442025 h 607785"/>
              <a:gd name="connsiteX96" fmla="*/ 276212 w 1160043"/>
              <a:gd name="connsiteY96" fmla="*/ 469652 h 607785"/>
              <a:gd name="connsiteX97" fmla="*/ 248585 w 1160043"/>
              <a:gd name="connsiteY97" fmla="*/ 497279 h 607785"/>
              <a:gd name="connsiteX98" fmla="*/ 220958 w 1160043"/>
              <a:gd name="connsiteY98" fmla="*/ 469652 h 607785"/>
              <a:gd name="connsiteX99" fmla="*/ 248585 w 1160043"/>
              <a:gd name="connsiteY99" fmla="*/ 442025 h 607785"/>
              <a:gd name="connsiteX100" fmla="*/ 138106 w 1160043"/>
              <a:gd name="connsiteY100" fmla="*/ 442025 h 607785"/>
              <a:gd name="connsiteX101" fmla="*/ 165733 w 1160043"/>
              <a:gd name="connsiteY101" fmla="*/ 469652 h 607785"/>
              <a:gd name="connsiteX102" fmla="*/ 138106 w 1160043"/>
              <a:gd name="connsiteY102" fmla="*/ 497279 h 607785"/>
              <a:gd name="connsiteX103" fmla="*/ 110479 w 1160043"/>
              <a:gd name="connsiteY103" fmla="*/ 469652 h 607785"/>
              <a:gd name="connsiteX104" fmla="*/ 138106 w 1160043"/>
              <a:gd name="connsiteY104" fmla="*/ 442025 h 607785"/>
              <a:gd name="connsiteX105" fmla="*/ 27627 w 1160043"/>
              <a:gd name="connsiteY105" fmla="*/ 442025 h 607785"/>
              <a:gd name="connsiteX106" fmla="*/ 55254 w 1160043"/>
              <a:gd name="connsiteY106" fmla="*/ 469652 h 607785"/>
              <a:gd name="connsiteX107" fmla="*/ 27627 w 1160043"/>
              <a:gd name="connsiteY107" fmla="*/ 497279 h 607785"/>
              <a:gd name="connsiteX108" fmla="*/ 0 w 1160043"/>
              <a:gd name="connsiteY108" fmla="*/ 469652 h 607785"/>
              <a:gd name="connsiteX109" fmla="*/ 27627 w 1160043"/>
              <a:gd name="connsiteY109" fmla="*/ 442025 h 607785"/>
              <a:gd name="connsiteX110" fmla="*/ 1132416 w 1160043"/>
              <a:gd name="connsiteY110" fmla="*/ 331519 h 607785"/>
              <a:gd name="connsiteX111" fmla="*/ 1160043 w 1160043"/>
              <a:gd name="connsiteY111" fmla="*/ 359146 h 607785"/>
              <a:gd name="connsiteX112" fmla="*/ 1132416 w 1160043"/>
              <a:gd name="connsiteY112" fmla="*/ 386773 h 607785"/>
              <a:gd name="connsiteX113" fmla="*/ 1104789 w 1160043"/>
              <a:gd name="connsiteY113" fmla="*/ 359146 h 607785"/>
              <a:gd name="connsiteX114" fmla="*/ 1132416 w 1160043"/>
              <a:gd name="connsiteY114" fmla="*/ 331519 h 607785"/>
              <a:gd name="connsiteX115" fmla="*/ 1021937 w 1160043"/>
              <a:gd name="connsiteY115" fmla="*/ 331519 h 607785"/>
              <a:gd name="connsiteX116" fmla="*/ 1049564 w 1160043"/>
              <a:gd name="connsiteY116" fmla="*/ 359146 h 607785"/>
              <a:gd name="connsiteX117" fmla="*/ 1021937 w 1160043"/>
              <a:gd name="connsiteY117" fmla="*/ 386773 h 607785"/>
              <a:gd name="connsiteX118" fmla="*/ 994310 w 1160043"/>
              <a:gd name="connsiteY118" fmla="*/ 359146 h 607785"/>
              <a:gd name="connsiteX119" fmla="*/ 1021937 w 1160043"/>
              <a:gd name="connsiteY119" fmla="*/ 331519 h 607785"/>
              <a:gd name="connsiteX120" fmla="*/ 911458 w 1160043"/>
              <a:gd name="connsiteY120" fmla="*/ 331519 h 607785"/>
              <a:gd name="connsiteX121" fmla="*/ 939085 w 1160043"/>
              <a:gd name="connsiteY121" fmla="*/ 359146 h 607785"/>
              <a:gd name="connsiteX122" fmla="*/ 911458 w 1160043"/>
              <a:gd name="connsiteY122" fmla="*/ 386773 h 607785"/>
              <a:gd name="connsiteX123" fmla="*/ 883831 w 1160043"/>
              <a:gd name="connsiteY123" fmla="*/ 359146 h 607785"/>
              <a:gd name="connsiteX124" fmla="*/ 911458 w 1160043"/>
              <a:gd name="connsiteY124" fmla="*/ 331519 h 607785"/>
              <a:gd name="connsiteX125" fmla="*/ 800979 w 1160043"/>
              <a:gd name="connsiteY125" fmla="*/ 331519 h 607785"/>
              <a:gd name="connsiteX126" fmla="*/ 828606 w 1160043"/>
              <a:gd name="connsiteY126" fmla="*/ 359146 h 607785"/>
              <a:gd name="connsiteX127" fmla="*/ 800979 w 1160043"/>
              <a:gd name="connsiteY127" fmla="*/ 386773 h 607785"/>
              <a:gd name="connsiteX128" fmla="*/ 773352 w 1160043"/>
              <a:gd name="connsiteY128" fmla="*/ 359146 h 607785"/>
              <a:gd name="connsiteX129" fmla="*/ 800979 w 1160043"/>
              <a:gd name="connsiteY129" fmla="*/ 331519 h 607785"/>
              <a:gd name="connsiteX130" fmla="*/ 690500 w 1160043"/>
              <a:gd name="connsiteY130" fmla="*/ 331519 h 607785"/>
              <a:gd name="connsiteX131" fmla="*/ 718127 w 1160043"/>
              <a:gd name="connsiteY131" fmla="*/ 359146 h 607785"/>
              <a:gd name="connsiteX132" fmla="*/ 690500 w 1160043"/>
              <a:gd name="connsiteY132" fmla="*/ 386773 h 607785"/>
              <a:gd name="connsiteX133" fmla="*/ 662873 w 1160043"/>
              <a:gd name="connsiteY133" fmla="*/ 359146 h 607785"/>
              <a:gd name="connsiteX134" fmla="*/ 690500 w 1160043"/>
              <a:gd name="connsiteY134" fmla="*/ 331519 h 607785"/>
              <a:gd name="connsiteX135" fmla="*/ 580021 w 1160043"/>
              <a:gd name="connsiteY135" fmla="*/ 331519 h 607785"/>
              <a:gd name="connsiteX136" fmla="*/ 607648 w 1160043"/>
              <a:gd name="connsiteY136" fmla="*/ 359146 h 607785"/>
              <a:gd name="connsiteX137" fmla="*/ 580021 w 1160043"/>
              <a:gd name="connsiteY137" fmla="*/ 386773 h 607785"/>
              <a:gd name="connsiteX138" fmla="*/ 552394 w 1160043"/>
              <a:gd name="connsiteY138" fmla="*/ 359146 h 607785"/>
              <a:gd name="connsiteX139" fmla="*/ 580021 w 1160043"/>
              <a:gd name="connsiteY139" fmla="*/ 331519 h 607785"/>
              <a:gd name="connsiteX140" fmla="*/ 469543 w 1160043"/>
              <a:gd name="connsiteY140" fmla="*/ 331519 h 607785"/>
              <a:gd name="connsiteX141" fmla="*/ 497170 w 1160043"/>
              <a:gd name="connsiteY141" fmla="*/ 359146 h 607785"/>
              <a:gd name="connsiteX142" fmla="*/ 469543 w 1160043"/>
              <a:gd name="connsiteY142" fmla="*/ 386773 h 607785"/>
              <a:gd name="connsiteX143" fmla="*/ 441916 w 1160043"/>
              <a:gd name="connsiteY143" fmla="*/ 359146 h 607785"/>
              <a:gd name="connsiteX144" fmla="*/ 469543 w 1160043"/>
              <a:gd name="connsiteY144" fmla="*/ 331519 h 607785"/>
              <a:gd name="connsiteX145" fmla="*/ 359064 w 1160043"/>
              <a:gd name="connsiteY145" fmla="*/ 331519 h 607785"/>
              <a:gd name="connsiteX146" fmla="*/ 386691 w 1160043"/>
              <a:gd name="connsiteY146" fmla="*/ 359146 h 607785"/>
              <a:gd name="connsiteX147" fmla="*/ 359064 w 1160043"/>
              <a:gd name="connsiteY147" fmla="*/ 386773 h 607785"/>
              <a:gd name="connsiteX148" fmla="*/ 331437 w 1160043"/>
              <a:gd name="connsiteY148" fmla="*/ 359146 h 607785"/>
              <a:gd name="connsiteX149" fmla="*/ 359064 w 1160043"/>
              <a:gd name="connsiteY149" fmla="*/ 331519 h 607785"/>
              <a:gd name="connsiteX150" fmla="*/ 248585 w 1160043"/>
              <a:gd name="connsiteY150" fmla="*/ 331519 h 607785"/>
              <a:gd name="connsiteX151" fmla="*/ 276212 w 1160043"/>
              <a:gd name="connsiteY151" fmla="*/ 359146 h 607785"/>
              <a:gd name="connsiteX152" fmla="*/ 248585 w 1160043"/>
              <a:gd name="connsiteY152" fmla="*/ 386773 h 607785"/>
              <a:gd name="connsiteX153" fmla="*/ 220958 w 1160043"/>
              <a:gd name="connsiteY153" fmla="*/ 359146 h 607785"/>
              <a:gd name="connsiteX154" fmla="*/ 248585 w 1160043"/>
              <a:gd name="connsiteY154" fmla="*/ 331519 h 607785"/>
              <a:gd name="connsiteX155" fmla="*/ 138106 w 1160043"/>
              <a:gd name="connsiteY155" fmla="*/ 331519 h 607785"/>
              <a:gd name="connsiteX156" fmla="*/ 165733 w 1160043"/>
              <a:gd name="connsiteY156" fmla="*/ 359146 h 607785"/>
              <a:gd name="connsiteX157" fmla="*/ 138106 w 1160043"/>
              <a:gd name="connsiteY157" fmla="*/ 386773 h 607785"/>
              <a:gd name="connsiteX158" fmla="*/ 110479 w 1160043"/>
              <a:gd name="connsiteY158" fmla="*/ 359146 h 607785"/>
              <a:gd name="connsiteX159" fmla="*/ 138106 w 1160043"/>
              <a:gd name="connsiteY159" fmla="*/ 331519 h 607785"/>
              <a:gd name="connsiteX160" fmla="*/ 27627 w 1160043"/>
              <a:gd name="connsiteY160" fmla="*/ 331519 h 607785"/>
              <a:gd name="connsiteX161" fmla="*/ 55254 w 1160043"/>
              <a:gd name="connsiteY161" fmla="*/ 359146 h 607785"/>
              <a:gd name="connsiteX162" fmla="*/ 27627 w 1160043"/>
              <a:gd name="connsiteY162" fmla="*/ 386773 h 607785"/>
              <a:gd name="connsiteX163" fmla="*/ 0 w 1160043"/>
              <a:gd name="connsiteY163" fmla="*/ 359146 h 607785"/>
              <a:gd name="connsiteX164" fmla="*/ 27627 w 1160043"/>
              <a:gd name="connsiteY164" fmla="*/ 331519 h 607785"/>
              <a:gd name="connsiteX165" fmla="*/ 1132416 w 1160043"/>
              <a:gd name="connsiteY165" fmla="*/ 221012 h 607785"/>
              <a:gd name="connsiteX166" fmla="*/ 1160043 w 1160043"/>
              <a:gd name="connsiteY166" fmla="*/ 248639 h 607785"/>
              <a:gd name="connsiteX167" fmla="*/ 1132416 w 1160043"/>
              <a:gd name="connsiteY167" fmla="*/ 276266 h 607785"/>
              <a:gd name="connsiteX168" fmla="*/ 1104789 w 1160043"/>
              <a:gd name="connsiteY168" fmla="*/ 248639 h 607785"/>
              <a:gd name="connsiteX169" fmla="*/ 1132416 w 1160043"/>
              <a:gd name="connsiteY169" fmla="*/ 221012 h 607785"/>
              <a:gd name="connsiteX170" fmla="*/ 1021937 w 1160043"/>
              <a:gd name="connsiteY170" fmla="*/ 221012 h 607785"/>
              <a:gd name="connsiteX171" fmla="*/ 1049564 w 1160043"/>
              <a:gd name="connsiteY171" fmla="*/ 248639 h 607785"/>
              <a:gd name="connsiteX172" fmla="*/ 1021937 w 1160043"/>
              <a:gd name="connsiteY172" fmla="*/ 276266 h 607785"/>
              <a:gd name="connsiteX173" fmla="*/ 994310 w 1160043"/>
              <a:gd name="connsiteY173" fmla="*/ 248639 h 607785"/>
              <a:gd name="connsiteX174" fmla="*/ 1021937 w 1160043"/>
              <a:gd name="connsiteY174" fmla="*/ 221012 h 607785"/>
              <a:gd name="connsiteX175" fmla="*/ 911458 w 1160043"/>
              <a:gd name="connsiteY175" fmla="*/ 221012 h 607785"/>
              <a:gd name="connsiteX176" fmla="*/ 939085 w 1160043"/>
              <a:gd name="connsiteY176" fmla="*/ 248639 h 607785"/>
              <a:gd name="connsiteX177" fmla="*/ 911458 w 1160043"/>
              <a:gd name="connsiteY177" fmla="*/ 276266 h 607785"/>
              <a:gd name="connsiteX178" fmla="*/ 883831 w 1160043"/>
              <a:gd name="connsiteY178" fmla="*/ 248639 h 607785"/>
              <a:gd name="connsiteX179" fmla="*/ 911458 w 1160043"/>
              <a:gd name="connsiteY179" fmla="*/ 221012 h 607785"/>
              <a:gd name="connsiteX180" fmla="*/ 800979 w 1160043"/>
              <a:gd name="connsiteY180" fmla="*/ 221012 h 607785"/>
              <a:gd name="connsiteX181" fmla="*/ 828606 w 1160043"/>
              <a:gd name="connsiteY181" fmla="*/ 248639 h 607785"/>
              <a:gd name="connsiteX182" fmla="*/ 800979 w 1160043"/>
              <a:gd name="connsiteY182" fmla="*/ 276266 h 607785"/>
              <a:gd name="connsiteX183" fmla="*/ 773352 w 1160043"/>
              <a:gd name="connsiteY183" fmla="*/ 248639 h 607785"/>
              <a:gd name="connsiteX184" fmla="*/ 800979 w 1160043"/>
              <a:gd name="connsiteY184" fmla="*/ 221012 h 607785"/>
              <a:gd name="connsiteX185" fmla="*/ 690500 w 1160043"/>
              <a:gd name="connsiteY185" fmla="*/ 221012 h 607785"/>
              <a:gd name="connsiteX186" fmla="*/ 718127 w 1160043"/>
              <a:gd name="connsiteY186" fmla="*/ 248639 h 607785"/>
              <a:gd name="connsiteX187" fmla="*/ 690500 w 1160043"/>
              <a:gd name="connsiteY187" fmla="*/ 276266 h 607785"/>
              <a:gd name="connsiteX188" fmla="*/ 662873 w 1160043"/>
              <a:gd name="connsiteY188" fmla="*/ 248639 h 607785"/>
              <a:gd name="connsiteX189" fmla="*/ 690500 w 1160043"/>
              <a:gd name="connsiteY189" fmla="*/ 221012 h 607785"/>
              <a:gd name="connsiteX190" fmla="*/ 580021 w 1160043"/>
              <a:gd name="connsiteY190" fmla="*/ 221012 h 607785"/>
              <a:gd name="connsiteX191" fmla="*/ 607648 w 1160043"/>
              <a:gd name="connsiteY191" fmla="*/ 248639 h 607785"/>
              <a:gd name="connsiteX192" fmla="*/ 580021 w 1160043"/>
              <a:gd name="connsiteY192" fmla="*/ 276266 h 607785"/>
              <a:gd name="connsiteX193" fmla="*/ 552394 w 1160043"/>
              <a:gd name="connsiteY193" fmla="*/ 248639 h 607785"/>
              <a:gd name="connsiteX194" fmla="*/ 580021 w 1160043"/>
              <a:gd name="connsiteY194" fmla="*/ 221012 h 607785"/>
              <a:gd name="connsiteX195" fmla="*/ 469543 w 1160043"/>
              <a:gd name="connsiteY195" fmla="*/ 221012 h 607785"/>
              <a:gd name="connsiteX196" fmla="*/ 497170 w 1160043"/>
              <a:gd name="connsiteY196" fmla="*/ 248639 h 607785"/>
              <a:gd name="connsiteX197" fmla="*/ 469543 w 1160043"/>
              <a:gd name="connsiteY197" fmla="*/ 276266 h 607785"/>
              <a:gd name="connsiteX198" fmla="*/ 441916 w 1160043"/>
              <a:gd name="connsiteY198" fmla="*/ 248639 h 607785"/>
              <a:gd name="connsiteX199" fmla="*/ 469543 w 1160043"/>
              <a:gd name="connsiteY199" fmla="*/ 221012 h 607785"/>
              <a:gd name="connsiteX200" fmla="*/ 359064 w 1160043"/>
              <a:gd name="connsiteY200" fmla="*/ 221012 h 607785"/>
              <a:gd name="connsiteX201" fmla="*/ 386691 w 1160043"/>
              <a:gd name="connsiteY201" fmla="*/ 248639 h 607785"/>
              <a:gd name="connsiteX202" fmla="*/ 359064 w 1160043"/>
              <a:gd name="connsiteY202" fmla="*/ 276266 h 607785"/>
              <a:gd name="connsiteX203" fmla="*/ 331437 w 1160043"/>
              <a:gd name="connsiteY203" fmla="*/ 248639 h 607785"/>
              <a:gd name="connsiteX204" fmla="*/ 359064 w 1160043"/>
              <a:gd name="connsiteY204" fmla="*/ 221012 h 607785"/>
              <a:gd name="connsiteX205" fmla="*/ 248585 w 1160043"/>
              <a:gd name="connsiteY205" fmla="*/ 221012 h 607785"/>
              <a:gd name="connsiteX206" fmla="*/ 276212 w 1160043"/>
              <a:gd name="connsiteY206" fmla="*/ 248639 h 607785"/>
              <a:gd name="connsiteX207" fmla="*/ 248585 w 1160043"/>
              <a:gd name="connsiteY207" fmla="*/ 276266 h 607785"/>
              <a:gd name="connsiteX208" fmla="*/ 220958 w 1160043"/>
              <a:gd name="connsiteY208" fmla="*/ 248639 h 607785"/>
              <a:gd name="connsiteX209" fmla="*/ 248585 w 1160043"/>
              <a:gd name="connsiteY209" fmla="*/ 221012 h 607785"/>
              <a:gd name="connsiteX210" fmla="*/ 138106 w 1160043"/>
              <a:gd name="connsiteY210" fmla="*/ 221012 h 607785"/>
              <a:gd name="connsiteX211" fmla="*/ 165733 w 1160043"/>
              <a:gd name="connsiteY211" fmla="*/ 248639 h 607785"/>
              <a:gd name="connsiteX212" fmla="*/ 138106 w 1160043"/>
              <a:gd name="connsiteY212" fmla="*/ 276266 h 607785"/>
              <a:gd name="connsiteX213" fmla="*/ 110479 w 1160043"/>
              <a:gd name="connsiteY213" fmla="*/ 248639 h 607785"/>
              <a:gd name="connsiteX214" fmla="*/ 138106 w 1160043"/>
              <a:gd name="connsiteY214" fmla="*/ 221012 h 607785"/>
              <a:gd name="connsiteX215" fmla="*/ 27627 w 1160043"/>
              <a:gd name="connsiteY215" fmla="*/ 221012 h 607785"/>
              <a:gd name="connsiteX216" fmla="*/ 55254 w 1160043"/>
              <a:gd name="connsiteY216" fmla="*/ 248639 h 607785"/>
              <a:gd name="connsiteX217" fmla="*/ 27627 w 1160043"/>
              <a:gd name="connsiteY217" fmla="*/ 276266 h 607785"/>
              <a:gd name="connsiteX218" fmla="*/ 0 w 1160043"/>
              <a:gd name="connsiteY218" fmla="*/ 248639 h 607785"/>
              <a:gd name="connsiteX219" fmla="*/ 27627 w 1160043"/>
              <a:gd name="connsiteY219" fmla="*/ 221012 h 607785"/>
              <a:gd name="connsiteX220" fmla="*/ 1132416 w 1160043"/>
              <a:gd name="connsiteY220" fmla="*/ 110506 h 607785"/>
              <a:gd name="connsiteX221" fmla="*/ 1160043 w 1160043"/>
              <a:gd name="connsiteY221" fmla="*/ 138133 h 607785"/>
              <a:gd name="connsiteX222" fmla="*/ 1132416 w 1160043"/>
              <a:gd name="connsiteY222" fmla="*/ 165760 h 607785"/>
              <a:gd name="connsiteX223" fmla="*/ 1104789 w 1160043"/>
              <a:gd name="connsiteY223" fmla="*/ 138133 h 607785"/>
              <a:gd name="connsiteX224" fmla="*/ 1132416 w 1160043"/>
              <a:gd name="connsiteY224" fmla="*/ 110506 h 607785"/>
              <a:gd name="connsiteX225" fmla="*/ 1021937 w 1160043"/>
              <a:gd name="connsiteY225" fmla="*/ 110506 h 607785"/>
              <a:gd name="connsiteX226" fmla="*/ 1049564 w 1160043"/>
              <a:gd name="connsiteY226" fmla="*/ 138133 h 607785"/>
              <a:gd name="connsiteX227" fmla="*/ 1021937 w 1160043"/>
              <a:gd name="connsiteY227" fmla="*/ 165760 h 607785"/>
              <a:gd name="connsiteX228" fmla="*/ 994310 w 1160043"/>
              <a:gd name="connsiteY228" fmla="*/ 138133 h 607785"/>
              <a:gd name="connsiteX229" fmla="*/ 1021937 w 1160043"/>
              <a:gd name="connsiteY229" fmla="*/ 110506 h 607785"/>
              <a:gd name="connsiteX230" fmla="*/ 911458 w 1160043"/>
              <a:gd name="connsiteY230" fmla="*/ 110506 h 607785"/>
              <a:gd name="connsiteX231" fmla="*/ 939085 w 1160043"/>
              <a:gd name="connsiteY231" fmla="*/ 138133 h 607785"/>
              <a:gd name="connsiteX232" fmla="*/ 911458 w 1160043"/>
              <a:gd name="connsiteY232" fmla="*/ 165760 h 607785"/>
              <a:gd name="connsiteX233" fmla="*/ 883831 w 1160043"/>
              <a:gd name="connsiteY233" fmla="*/ 138133 h 607785"/>
              <a:gd name="connsiteX234" fmla="*/ 911458 w 1160043"/>
              <a:gd name="connsiteY234" fmla="*/ 110506 h 607785"/>
              <a:gd name="connsiteX235" fmla="*/ 800979 w 1160043"/>
              <a:gd name="connsiteY235" fmla="*/ 110506 h 607785"/>
              <a:gd name="connsiteX236" fmla="*/ 828606 w 1160043"/>
              <a:gd name="connsiteY236" fmla="*/ 138133 h 607785"/>
              <a:gd name="connsiteX237" fmla="*/ 800979 w 1160043"/>
              <a:gd name="connsiteY237" fmla="*/ 165760 h 607785"/>
              <a:gd name="connsiteX238" fmla="*/ 773352 w 1160043"/>
              <a:gd name="connsiteY238" fmla="*/ 138133 h 607785"/>
              <a:gd name="connsiteX239" fmla="*/ 800979 w 1160043"/>
              <a:gd name="connsiteY239" fmla="*/ 110506 h 607785"/>
              <a:gd name="connsiteX240" fmla="*/ 690500 w 1160043"/>
              <a:gd name="connsiteY240" fmla="*/ 110506 h 607785"/>
              <a:gd name="connsiteX241" fmla="*/ 718127 w 1160043"/>
              <a:gd name="connsiteY241" fmla="*/ 138133 h 607785"/>
              <a:gd name="connsiteX242" fmla="*/ 690500 w 1160043"/>
              <a:gd name="connsiteY242" fmla="*/ 165760 h 607785"/>
              <a:gd name="connsiteX243" fmla="*/ 662873 w 1160043"/>
              <a:gd name="connsiteY243" fmla="*/ 138133 h 607785"/>
              <a:gd name="connsiteX244" fmla="*/ 690500 w 1160043"/>
              <a:gd name="connsiteY244" fmla="*/ 110506 h 607785"/>
              <a:gd name="connsiteX245" fmla="*/ 580021 w 1160043"/>
              <a:gd name="connsiteY245" fmla="*/ 110506 h 607785"/>
              <a:gd name="connsiteX246" fmla="*/ 607648 w 1160043"/>
              <a:gd name="connsiteY246" fmla="*/ 138133 h 607785"/>
              <a:gd name="connsiteX247" fmla="*/ 580021 w 1160043"/>
              <a:gd name="connsiteY247" fmla="*/ 165760 h 607785"/>
              <a:gd name="connsiteX248" fmla="*/ 552394 w 1160043"/>
              <a:gd name="connsiteY248" fmla="*/ 138133 h 607785"/>
              <a:gd name="connsiteX249" fmla="*/ 580021 w 1160043"/>
              <a:gd name="connsiteY249" fmla="*/ 110506 h 607785"/>
              <a:gd name="connsiteX250" fmla="*/ 469543 w 1160043"/>
              <a:gd name="connsiteY250" fmla="*/ 110506 h 607785"/>
              <a:gd name="connsiteX251" fmla="*/ 497170 w 1160043"/>
              <a:gd name="connsiteY251" fmla="*/ 138133 h 607785"/>
              <a:gd name="connsiteX252" fmla="*/ 469543 w 1160043"/>
              <a:gd name="connsiteY252" fmla="*/ 165760 h 607785"/>
              <a:gd name="connsiteX253" fmla="*/ 441916 w 1160043"/>
              <a:gd name="connsiteY253" fmla="*/ 138133 h 607785"/>
              <a:gd name="connsiteX254" fmla="*/ 469543 w 1160043"/>
              <a:gd name="connsiteY254" fmla="*/ 110506 h 607785"/>
              <a:gd name="connsiteX255" fmla="*/ 359064 w 1160043"/>
              <a:gd name="connsiteY255" fmla="*/ 110506 h 607785"/>
              <a:gd name="connsiteX256" fmla="*/ 386691 w 1160043"/>
              <a:gd name="connsiteY256" fmla="*/ 138133 h 607785"/>
              <a:gd name="connsiteX257" fmla="*/ 359064 w 1160043"/>
              <a:gd name="connsiteY257" fmla="*/ 165760 h 607785"/>
              <a:gd name="connsiteX258" fmla="*/ 331437 w 1160043"/>
              <a:gd name="connsiteY258" fmla="*/ 138133 h 607785"/>
              <a:gd name="connsiteX259" fmla="*/ 359064 w 1160043"/>
              <a:gd name="connsiteY259" fmla="*/ 110506 h 607785"/>
              <a:gd name="connsiteX260" fmla="*/ 248585 w 1160043"/>
              <a:gd name="connsiteY260" fmla="*/ 110506 h 607785"/>
              <a:gd name="connsiteX261" fmla="*/ 276212 w 1160043"/>
              <a:gd name="connsiteY261" fmla="*/ 138133 h 607785"/>
              <a:gd name="connsiteX262" fmla="*/ 248585 w 1160043"/>
              <a:gd name="connsiteY262" fmla="*/ 165760 h 607785"/>
              <a:gd name="connsiteX263" fmla="*/ 220958 w 1160043"/>
              <a:gd name="connsiteY263" fmla="*/ 138133 h 607785"/>
              <a:gd name="connsiteX264" fmla="*/ 248585 w 1160043"/>
              <a:gd name="connsiteY264" fmla="*/ 110506 h 607785"/>
              <a:gd name="connsiteX265" fmla="*/ 138106 w 1160043"/>
              <a:gd name="connsiteY265" fmla="*/ 110506 h 607785"/>
              <a:gd name="connsiteX266" fmla="*/ 165733 w 1160043"/>
              <a:gd name="connsiteY266" fmla="*/ 138133 h 607785"/>
              <a:gd name="connsiteX267" fmla="*/ 138106 w 1160043"/>
              <a:gd name="connsiteY267" fmla="*/ 165760 h 607785"/>
              <a:gd name="connsiteX268" fmla="*/ 110479 w 1160043"/>
              <a:gd name="connsiteY268" fmla="*/ 138133 h 607785"/>
              <a:gd name="connsiteX269" fmla="*/ 138106 w 1160043"/>
              <a:gd name="connsiteY269" fmla="*/ 110506 h 607785"/>
              <a:gd name="connsiteX270" fmla="*/ 27627 w 1160043"/>
              <a:gd name="connsiteY270" fmla="*/ 110506 h 607785"/>
              <a:gd name="connsiteX271" fmla="*/ 55254 w 1160043"/>
              <a:gd name="connsiteY271" fmla="*/ 138133 h 607785"/>
              <a:gd name="connsiteX272" fmla="*/ 27627 w 1160043"/>
              <a:gd name="connsiteY272" fmla="*/ 165760 h 607785"/>
              <a:gd name="connsiteX273" fmla="*/ 0 w 1160043"/>
              <a:gd name="connsiteY273" fmla="*/ 138133 h 607785"/>
              <a:gd name="connsiteX274" fmla="*/ 27627 w 1160043"/>
              <a:gd name="connsiteY274" fmla="*/ 110506 h 607785"/>
              <a:gd name="connsiteX275" fmla="*/ 1132416 w 1160043"/>
              <a:gd name="connsiteY275" fmla="*/ 0 h 607785"/>
              <a:gd name="connsiteX276" fmla="*/ 1160043 w 1160043"/>
              <a:gd name="connsiteY276" fmla="*/ 27627 h 607785"/>
              <a:gd name="connsiteX277" fmla="*/ 1132416 w 1160043"/>
              <a:gd name="connsiteY277" fmla="*/ 55254 h 607785"/>
              <a:gd name="connsiteX278" fmla="*/ 1104789 w 1160043"/>
              <a:gd name="connsiteY278" fmla="*/ 27627 h 607785"/>
              <a:gd name="connsiteX279" fmla="*/ 1132416 w 1160043"/>
              <a:gd name="connsiteY279" fmla="*/ 0 h 607785"/>
              <a:gd name="connsiteX280" fmla="*/ 1021937 w 1160043"/>
              <a:gd name="connsiteY280" fmla="*/ 0 h 607785"/>
              <a:gd name="connsiteX281" fmla="*/ 1049564 w 1160043"/>
              <a:gd name="connsiteY281" fmla="*/ 27627 h 607785"/>
              <a:gd name="connsiteX282" fmla="*/ 1021937 w 1160043"/>
              <a:gd name="connsiteY282" fmla="*/ 55254 h 607785"/>
              <a:gd name="connsiteX283" fmla="*/ 994310 w 1160043"/>
              <a:gd name="connsiteY283" fmla="*/ 27627 h 607785"/>
              <a:gd name="connsiteX284" fmla="*/ 1021937 w 1160043"/>
              <a:gd name="connsiteY284" fmla="*/ 0 h 607785"/>
              <a:gd name="connsiteX285" fmla="*/ 911458 w 1160043"/>
              <a:gd name="connsiteY285" fmla="*/ 0 h 607785"/>
              <a:gd name="connsiteX286" fmla="*/ 939085 w 1160043"/>
              <a:gd name="connsiteY286" fmla="*/ 27627 h 607785"/>
              <a:gd name="connsiteX287" fmla="*/ 911458 w 1160043"/>
              <a:gd name="connsiteY287" fmla="*/ 55254 h 607785"/>
              <a:gd name="connsiteX288" fmla="*/ 883831 w 1160043"/>
              <a:gd name="connsiteY288" fmla="*/ 27627 h 607785"/>
              <a:gd name="connsiteX289" fmla="*/ 911458 w 1160043"/>
              <a:gd name="connsiteY289" fmla="*/ 0 h 607785"/>
              <a:gd name="connsiteX290" fmla="*/ 800979 w 1160043"/>
              <a:gd name="connsiteY290" fmla="*/ 0 h 607785"/>
              <a:gd name="connsiteX291" fmla="*/ 828606 w 1160043"/>
              <a:gd name="connsiteY291" fmla="*/ 27627 h 607785"/>
              <a:gd name="connsiteX292" fmla="*/ 800979 w 1160043"/>
              <a:gd name="connsiteY292" fmla="*/ 55254 h 607785"/>
              <a:gd name="connsiteX293" fmla="*/ 773352 w 1160043"/>
              <a:gd name="connsiteY293" fmla="*/ 27627 h 607785"/>
              <a:gd name="connsiteX294" fmla="*/ 800979 w 1160043"/>
              <a:gd name="connsiteY294" fmla="*/ 0 h 607785"/>
              <a:gd name="connsiteX295" fmla="*/ 690500 w 1160043"/>
              <a:gd name="connsiteY295" fmla="*/ 0 h 607785"/>
              <a:gd name="connsiteX296" fmla="*/ 718127 w 1160043"/>
              <a:gd name="connsiteY296" fmla="*/ 27627 h 607785"/>
              <a:gd name="connsiteX297" fmla="*/ 690500 w 1160043"/>
              <a:gd name="connsiteY297" fmla="*/ 55254 h 607785"/>
              <a:gd name="connsiteX298" fmla="*/ 662873 w 1160043"/>
              <a:gd name="connsiteY298" fmla="*/ 27627 h 607785"/>
              <a:gd name="connsiteX299" fmla="*/ 690500 w 1160043"/>
              <a:gd name="connsiteY299" fmla="*/ 0 h 607785"/>
              <a:gd name="connsiteX300" fmla="*/ 580021 w 1160043"/>
              <a:gd name="connsiteY300" fmla="*/ 0 h 607785"/>
              <a:gd name="connsiteX301" fmla="*/ 607648 w 1160043"/>
              <a:gd name="connsiteY301" fmla="*/ 27627 h 607785"/>
              <a:gd name="connsiteX302" fmla="*/ 580021 w 1160043"/>
              <a:gd name="connsiteY302" fmla="*/ 55254 h 607785"/>
              <a:gd name="connsiteX303" fmla="*/ 552394 w 1160043"/>
              <a:gd name="connsiteY303" fmla="*/ 27627 h 607785"/>
              <a:gd name="connsiteX304" fmla="*/ 580021 w 1160043"/>
              <a:gd name="connsiteY304" fmla="*/ 0 h 607785"/>
              <a:gd name="connsiteX305" fmla="*/ 469543 w 1160043"/>
              <a:gd name="connsiteY305" fmla="*/ 0 h 607785"/>
              <a:gd name="connsiteX306" fmla="*/ 497170 w 1160043"/>
              <a:gd name="connsiteY306" fmla="*/ 27627 h 607785"/>
              <a:gd name="connsiteX307" fmla="*/ 469543 w 1160043"/>
              <a:gd name="connsiteY307" fmla="*/ 55254 h 607785"/>
              <a:gd name="connsiteX308" fmla="*/ 441916 w 1160043"/>
              <a:gd name="connsiteY308" fmla="*/ 27627 h 607785"/>
              <a:gd name="connsiteX309" fmla="*/ 469543 w 1160043"/>
              <a:gd name="connsiteY309" fmla="*/ 0 h 607785"/>
              <a:gd name="connsiteX310" fmla="*/ 359064 w 1160043"/>
              <a:gd name="connsiteY310" fmla="*/ 0 h 607785"/>
              <a:gd name="connsiteX311" fmla="*/ 386691 w 1160043"/>
              <a:gd name="connsiteY311" fmla="*/ 27627 h 607785"/>
              <a:gd name="connsiteX312" fmla="*/ 359064 w 1160043"/>
              <a:gd name="connsiteY312" fmla="*/ 55254 h 607785"/>
              <a:gd name="connsiteX313" fmla="*/ 331437 w 1160043"/>
              <a:gd name="connsiteY313" fmla="*/ 27627 h 607785"/>
              <a:gd name="connsiteX314" fmla="*/ 359064 w 1160043"/>
              <a:gd name="connsiteY314" fmla="*/ 0 h 607785"/>
              <a:gd name="connsiteX315" fmla="*/ 248585 w 1160043"/>
              <a:gd name="connsiteY315" fmla="*/ 0 h 607785"/>
              <a:gd name="connsiteX316" fmla="*/ 276212 w 1160043"/>
              <a:gd name="connsiteY316" fmla="*/ 27627 h 607785"/>
              <a:gd name="connsiteX317" fmla="*/ 248585 w 1160043"/>
              <a:gd name="connsiteY317" fmla="*/ 55254 h 607785"/>
              <a:gd name="connsiteX318" fmla="*/ 220958 w 1160043"/>
              <a:gd name="connsiteY318" fmla="*/ 27627 h 607785"/>
              <a:gd name="connsiteX319" fmla="*/ 248585 w 1160043"/>
              <a:gd name="connsiteY319" fmla="*/ 0 h 607785"/>
              <a:gd name="connsiteX320" fmla="*/ 138106 w 1160043"/>
              <a:gd name="connsiteY320" fmla="*/ 0 h 607785"/>
              <a:gd name="connsiteX321" fmla="*/ 165733 w 1160043"/>
              <a:gd name="connsiteY321" fmla="*/ 27627 h 607785"/>
              <a:gd name="connsiteX322" fmla="*/ 138106 w 1160043"/>
              <a:gd name="connsiteY322" fmla="*/ 55254 h 607785"/>
              <a:gd name="connsiteX323" fmla="*/ 110479 w 1160043"/>
              <a:gd name="connsiteY323" fmla="*/ 27627 h 607785"/>
              <a:gd name="connsiteX324" fmla="*/ 138106 w 1160043"/>
              <a:gd name="connsiteY324" fmla="*/ 0 h 607785"/>
              <a:gd name="connsiteX325" fmla="*/ 27627 w 1160043"/>
              <a:gd name="connsiteY325" fmla="*/ 0 h 607785"/>
              <a:gd name="connsiteX326" fmla="*/ 55254 w 1160043"/>
              <a:gd name="connsiteY326" fmla="*/ 27627 h 607785"/>
              <a:gd name="connsiteX327" fmla="*/ 27627 w 1160043"/>
              <a:gd name="connsiteY327" fmla="*/ 55254 h 607785"/>
              <a:gd name="connsiteX328" fmla="*/ 0 w 1160043"/>
              <a:gd name="connsiteY328" fmla="*/ 27627 h 607785"/>
              <a:gd name="connsiteX329" fmla="*/ 27627 w 1160043"/>
              <a:gd name="connsiteY329" fmla="*/ 0 h 607785"/>
            </a:gdLst>
            <a:ahLst/>
            <a:cxnLst/>
            <a:rect l="l" t="t" r="r" b="b"/>
            <a:pathLst>
              <a:path w="1160043" h="607785">
                <a:moveTo>
                  <a:pt x="1132416" y="552531"/>
                </a:moveTo>
                <a:cubicBezTo>
                  <a:pt x="1147674" y="552531"/>
                  <a:pt x="1160043" y="564900"/>
                  <a:pt x="1160043" y="580158"/>
                </a:cubicBezTo>
                <a:cubicBezTo>
                  <a:pt x="1160043" y="595416"/>
                  <a:pt x="1147674" y="607785"/>
                  <a:pt x="1132416" y="607785"/>
                </a:cubicBezTo>
                <a:cubicBezTo>
                  <a:pt x="1117158" y="607785"/>
                  <a:pt x="1104789" y="595416"/>
                  <a:pt x="1104789" y="580158"/>
                </a:cubicBezTo>
                <a:cubicBezTo>
                  <a:pt x="1104789" y="564900"/>
                  <a:pt x="1117158" y="552531"/>
                  <a:pt x="1132416" y="552531"/>
                </a:cubicBezTo>
                <a:close/>
                <a:moveTo>
                  <a:pt x="1021937" y="552531"/>
                </a:moveTo>
                <a:cubicBezTo>
                  <a:pt x="1037195" y="552531"/>
                  <a:pt x="1049564" y="564900"/>
                  <a:pt x="1049564" y="580158"/>
                </a:cubicBezTo>
                <a:cubicBezTo>
                  <a:pt x="1049564" y="595416"/>
                  <a:pt x="1037195" y="607785"/>
                  <a:pt x="1021937" y="607785"/>
                </a:cubicBezTo>
                <a:cubicBezTo>
                  <a:pt x="1006679" y="607785"/>
                  <a:pt x="994310" y="595416"/>
                  <a:pt x="994310" y="580158"/>
                </a:cubicBezTo>
                <a:cubicBezTo>
                  <a:pt x="994310" y="564900"/>
                  <a:pt x="1006679" y="552531"/>
                  <a:pt x="1021937" y="552531"/>
                </a:cubicBezTo>
                <a:close/>
                <a:moveTo>
                  <a:pt x="911458" y="552531"/>
                </a:moveTo>
                <a:cubicBezTo>
                  <a:pt x="926716" y="552531"/>
                  <a:pt x="939085" y="564900"/>
                  <a:pt x="939085" y="580158"/>
                </a:cubicBezTo>
                <a:cubicBezTo>
                  <a:pt x="939085" y="595416"/>
                  <a:pt x="926716" y="607785"/>
                  <a:pt x="911458" y="607785"/>
                </a:cubicBezTo>
                <a:cubicBezTo>
                  <a:pt x="896200" y="607785"/>
                  <a:pt x="883831" y="595416"/>
                  <a:pt x="883831" y="580158"/>
                </a:cubicBezTo>
                <a:cubicBezTo>
                  <a:pt x="883831" y="564900"/>
                  <a:pt x="896200" y="552531"/>
                  <a:pt x="911458" y="552531"/>
                </a:cubicBezTo>
                <a:close/>
                <a:moveTo>
                  <a:pt x="800979" y="552531"/>
                </a:moveTo>
                <a:cubicBezTo>
                  <a:pt x="816237" y="552531"/>
                  <a:pt x="828606" y="564900"/>
                  <a:pt x="828606" y="580158"/>
                </a:cubicBezTo>
                <a:cubicBezTo>
                  <a:pt x="828606" y="595416"/>
                  <a:pt x="816237" y="607785"/>
                  <a:pt x="800979" y="607785"/>
                </a:cubicBezTo>
                <a:cubicBezTo>
                  <a:pt x="785721" y="607785"/>
                  <a:pt x="773352" y="595416"/>
                  <a:pt x="773352" y="580158"/>
                </a:cubicBezTo>
                <a:cubicBezTo>
                  <a:pt x="773352" y="564900"/>
                  <a:pt x="785721" y="552531"/>
                  <a:pt x="800979" y="552531"/>
                </a:cubicBezTo>
                <a:close/>
                <a:moveTo>
                  <a:pt x="690500" y="552531"/>
                </a:moveTo>
                <a:cubicBezTo>
                  <a:pt x="705758" y="552531"/>
                  <a:pt x="718127" y="564900"/>
                  <a:pt x="718127" y="580158"/>
                </a:cubicBezTo>
                <a:cubicBezTo>
                  <a:pt x="718127" y="595416"/>
                  <a:pt x="705758" y="607785"/>
                  <a:pt x="690500" y="607785"/>
                </a:cubicBezTo>
                <a:cubicBezTo>
                  <a:pt x="675242" y="607785"/>
                  <a:pt x="662873" y="595416"/>
                  <a:pt x="662873" y="580158"/>
                </a:cubicBezTo>
                <a:cubicBezTo>
                  <a:pt x="662873" y="564900"/>
                  <a:pt x="675242" y="552531"/>
                  <a:pt x="690500" y="552531"/>
                </a:cubicBezTo>
                <a:close/>
                <a:moveTo>
                  <a:pt x="580021" y="552531"/>
                </a:moveTo>
                <a:cubicBezTo>
                  <a:pt x="595279" y="552531"/>
                  <a:pt x="607648" y="564900"/>
                  <a:pt x="607648" y="580158"/>
                </a:cubicBezTo>
                <a:cubicBezTo>
                  <a:pt x="607648" y="595416"/>
                  <a:pt x="595279" y="607785"/>
                  <a:pt x="580021" y="607785"/>
                </a:cubicBezTo>
                <a:cubicBezTo>
                  <a:pt x="564763" y="607785"/>
                  <a:pt x="552394" y="595416"/>
                  <a:pt x="552394" y="580158"/>
                </a:cubicBezTo>
                <a:cubicBezTo>
                  <a:pt x="552394" y="564900"/>
                  <a:pt x="564763" y="552531"/>
                  <a:pt x="580021" y="552531"/>
                </a:cubicBezTo>
                <a:close/>
                <a:moveTo>
                  <a:pt x="469543" y="552531"/>
                </a:moveTo>
                <a:cubicBezTo>
                  <a:pt x="484801" y="552531"/>
                  <a:pt x="497170" y="564900"/>
                  <a:pt x="497170" y="580158"/>
                </a:cubicBezTo>
                <a:cubicBezTo>
                  <a:pt x="497170" y="595416"/>
                  <a:pt x="484801" y="607785"/>
                  <a:pt x="469543" y="607785"/>
                </a:cubicBezTo>
                <a:cubicBezTo>
                  <a:pt x="454285" y="607785"/>
                  <a:pt x="441916" y="595416"/>
                  <a:pt x="441916" y="580158"/>
                </a:cubicBezTo>
                <a:cubicBezTo>
                  <a:pt x="441916" y="564900"/>
                  <a:pt x="454285" y="552531"/>
                  <a:pt x="469543" y="552531"/>
                </a:cubicBezTo>
                <a:close/>
                <a:moveTo>
                  <a:pt x="359064" y="552531"/>
                </a:moveTo>
                <a:cubicBezTo>
                  <a:pt x="374322" y="552531"/>
                  <a:pt x="386691" y="564900"/>
                  <a:pt x="386691" y="580158"/>
                </a:cubicBezTo>
                <a:cubicBezTo>
                  <a:pt x="386691" y="595416"/>
                  <a:pt x="374322" y="607785"/>
                  <a:pt x="359064" y="607785"/>
                </a:cubicBezTo>
                <a:cubicBezTo>
                  <a:pt x="343806" y="607785"/>
                  <a:pt x="331437" y="595416"/>
                  <a:pt x="331437" y="580158"/>
                </a:cubicBezTo>
                <a:cubicBezTo>
                  <a:pt x="331437" y="564900"/>
                  <a:pt x="343806" y="552531"/>
                  <a:pt x="359064" y="552531"/>
                </a:cubicBezTo>
                <a:close/>
                <a:moveTo>
                  <a:pt x="248585" y="552531"/>
                </a:moveTo>
                <a:cubicBezTo>
                  <a:pt x="263843" y="552531"/>
                  <a:pt x="276212" y="564900"/>
                  <a:pt x="276212" y="580158"/>
                </a:cubicBezTo>
                <a:cubicBezTo>
                  <a:pt x="276212" y="595416"/>
                  <a:pt x="263843" y="607785"/>
                  <a:pt x="248585" y="607785"/>
                </a:cubicBezTo>
                <a:cubicBezTo>
                  <a:pt x="233327" y="607785"/>
                  <a:pt x="220958" y="595416"/>
                  <a:pt x="220958" y="580158"/>
                </a:cubicBezTo>
                <a:cubicBezTo>
                  <a:pt x="220958" y="564900"/>
                  <a:pt x="233327" y="552531"/>
                  <a:pt x="248585" y="552531"/>
                </a:cubicBezTo>
                <a:close/>
                <a:moveTo>
                  <a:pt x="138106" y="552531"/>
                </a:moveTo>
                <a:cubicBezTo>
                  <a:pt x="153364" y="552531"/>
                  <a:pt x="165733" y="564900"/>
                  <a:pt x="165733" y="580158"/>
                </a:cubicBezTo>
                <a:cubicBezTo>
                  <a:pt x="165733" y="595416"/>
                  <a:pt x="153364" y="607785"/>
                  <a:pt x="138106" y="607785"/>
                </a:cubicBezTo>
                <a:cubicBezTo>
                  <a:pt x="122848" y="607785"/>
                  <a:pt x="110479" y="595416"/>
                  <a:pt x="110479" y="580158"/>
                </a:cubicBezTo>
                <a:cubicBezTo>
                  <a:pt x="110479" y="564900"/>
                  <a:pt x="122848" y="552531"/>
                  <a:pt x="138106" y="552531"/>
                </a:cubicBezTo>
                <a:close/>
                <a:moveTo>
                  <a:pt x="27627" y="552531"/>
                </a:moveTo>
                <a:cubicBezTo>
                  <a:pt x="42885" y="552531"/>
                  <a:pt x="55254" y="564900"/>
                  <a:pt x="55254" y="580158"/>
                </a:cubicBezTo>
                <a:cubicBezTo>
                  <a:pt x="55254" y="595416"/>
                  <a:pt x="42885" y="607785"/>
                  <a:pt x="27627" y="607785"/>
                </a:cubicBezTo>
                <a:cubicBezTo>
                  <a:pt x="12369" y="607785"/>
                  <a:pt x="0" y="595416"/>
                  <a:pt x="0" y="580158"/>
                </a:cubicBezTo>
                <a:cubicBezTo>
                  <a:pt x="0" y="564900"/>
                  <a:pt x="12369" y="552531"/>
                  <a:pt x="27627" y="552531"/>
                </a:cubicBezTo>
                <a:close/>
                <a:moveTo>
                  <a:pt x="1132416" y="442025"/>
                </a:moveTo>
                <a:cubicBezTo>
                  <a:pt x="1147674" y="442025"/>
                  <a:pt x="1160043" y="454394"/>
                  <a:pt x="1160043" y="469652"/>
                </a:cubicBezTo>
                <a:cubicBezTo>
                  <a:pt x="1160043" y="484910"/>
                  <a:pt x="1147674" y="497279"/>
                  <a:pt x="1132416" y="497279"/>
                </a:cubicBezTo>
                <a:cubicBezTo>
                  <a:pt x="1117158" y="497279"/>
                  <a:pt x="1104789" y="484910"/>
                  <a:pt x="1104789" y="469652"/>
                </a:cubicBezTo>
                <a:cubicBezTo>
                  <a:pt x="1104789" y="454394"/>
                  <a:pt x="1117158" y="442025"/>
                  <a:pt x="1132416" y="442025"/>
                </a:cubicBezTo>
                <a:close/>
                <a:moveTo>
                  <a:pt x="1021937" y="442025"/>
                </a:moveTo>
                <a:cubicBezTo>
                  <a:pt x="1037195" y="442025"/>
                  <a:pt x="1049564" y="454394"/>
                  <a:pt x="1049564" y="469652"/>
                </a:cubicBezTo>
                <a:cubicBezTo>
                  <a:pt x="1049564" y="484910"/>
                  <a:pt x="1037195" y="497279"/>
                  <a:pt x="1021937" y="497279"/>
                </a:cubicBezTo>
                <a:cubicBezTo>
                  <a:pt x="1006679" y="497279"/>
                  <a:pt x="994310" y="484910"/>
                  <a:pt x="994310" y="469652"/>
                </a:cubicBezTo>
                <a:cubicBezTo>
                  <a:pt x="994310" y="454394"/>
                  <a:pt x="1006679" y="442025"/>
                  <a:pt x="1021937" y="442025"/>
                </a:cubicBezTo>
                <a:close/>
                <a:moveTo>
                  <a:pt x="911458" y="442025"/>
                </a:moveTo>
                <a:cubicBezTo>
                  <a:pt x="926716" y="442025"/>
                  <a:pt x="939085" y="454394"/>
                  <a:pt x="939085" y="469652"/>
                </a:cubicBezTo>
                <a:cubicBezTo>
                  <a:pt x="939085" y="484910"/>
                  <a:pt x="926716" y="497279"/>
                  <a:pt x="911458" y="497279"/>
                </a:cubicBezTo>
                <a:cubicBezTo>
                  <a:pt x="896200" y="497279"/>
                  <a:pt x="883831" y="484910"/>
                  <a:pt x="883831" y="469652"/>
                </a:cubicBezTo>
                <a:cubicBezTo>
                  <a:pt x="883831" y="454394"/>
                  <a:pt x="896200" y="442025"/>
                  <a:pt x="911458" y="442025"/>
                </a:cubicBezTo>
                <a:close/>
                <a:moveTo>
                  <a:pt x="800979" y="442025"/>
                </a:moveTo>
                <a:cubicBezTo>
                  <a:pt x="816237" y="442025"/>
                  <a:pt x="828606" y="454394"/>
                  <a:pt x="828606" y="469652"/>
                </a:cubicBezTo>
                <a:cubicBezTo>
                  <a:pt x="828606" y="484910"/>
                  <a:pt x="816237" y="497279"/>
                  <a:pt x="800979" y="497279"/>
                </a:cubicBezTo>
                <a:cubicBezTo>
                  <a:pt x="785721" y="497279"/>
                  <a:pt x="773352" y="484910"/>
                  <a:pt x="773352" y="469652"/>
                </a:cubicBezTo>
                <a:cubicBezTo>
                  <a:pt x="773352" y="454394"/>
                  <a:pt x="785721" y="442025"/>
                  <a:pt x="800979" y="442025"/>
                </a:cubicBezTo>
                <a:close/>
                <a:moveTo>
                  <a:pt x="690500" y="442025"/>
                </a:moveTo>
                <a:cubicBezTo>
                  <a:pt x="705758" y="442025"/>
                  <a:pt x="718127" y="454394"/>
                  <a:pt x="718127" y="469652"/>
                </a:cubicBezTo>
                <a:cubicBezTo>
                  <a:pt x="718127" y="484910"/>
                  <a:pt x="705758" y="497279"/>
                  <a:pt x="690500" y="497279"/>
                </a:cubicBezTo>
                <a:cubicBezTo>
                  <a:pt x="675242" y="497279"/>
                  <a:pt x="662873" y="484910"/>
                  <a:pt x="662873" y="469652"/>
                </a:cubicBezTo>
                <a:cubicBezTo>
                  <a:pt x="662873" y="454394"/>
                  <a:pt x="675242" y="442025"/>
                  <a:pt x="690500" y="442025"/>
                </a:cubicBezTo>
                <a:close/>
                <a:moveTo>
                  <a:pt x="580021" y="442025"/>
                </a:moveTo>
                <a:cubicBezTo>
                  <a:pt x="595279" y="442025"/>
                  <a:pt x="607648" y="454394"/>
                  <a:pt x="607648" y="469652"/>
                </a:cubicBezTo>
                <a:cubicBezTo>
                  <a:pt x="607648" y="484910"/>
                  <a:pt x="595279" y="497279"/>
                  <a:pt x="580021" y="497279"/>
                </a:cubicBezTo>
                <a:cubicBezTo>
                  <a:pt x="564763" y="497279"/>
                  <a:pt x="552394" y="484910"/>
                  <a:pt x="552394" y="469652"/>
                </a:cubicBezTo>
                <a:cubicBezTo>
                  <a:pt x="552394" y="454394"/>
                  <a:pt x="564763" y="442025"/>
                  <a:pt x="580021" y="442025"/>
                </a:cubicBezTo>
                <a:close/>
                <a:moveTo>
                  <a:pt x="469543" y="442025"/>
                </a:moveTo>
                <a:cubicBezTo>
                  <a:pt x="484801" y="442025"/>
                  <a:pt x="497170" y="454394"/>
                  <a:pt x="497170" y="469652"/>
                </a:cubicBezTo>
                <a:cubicBezTo>
                  <a:pt x="497170" y="484910"/>
                  <a:pt x="484801" y="497279"/>
                  <a:pt x="469543" y="497279"/>
                </a:cubicBezTo>
                <a:cubicBezTo>
                  <a:pt x="454285" y="497279"/>
                  <a:pt x="441916" y="484910"/>
                  <a:pt x="441916" y="469652"/>
                </a:cubicBezTo>
                <a:cubicBezTo>
                  <a:pt x="441916" y="454394"/>
                  <a:pt x="454285" y="442025"/>
                  <a:pt x="469543" y="442025"/>
                </a:cubicBezTo>
                <a:close/>
                <a:moveTo>
                  <a:pt x="359064" y="442025"/>
                </a:moveTo>
                <a:cubicBezTo>
                  <a:pt x="374322" y="442025"/>
                  <a:pt x="386691" y="454394"/>
                  <a:pt x="386691" y="469652"/>
                </a:cubicBezTo>
                <a:cubicBezTo>
                  <a:pt x="386691" y="484910"/>
                  <a:pt x="374322" y="497279"/>
                  <a:pt x="359064" y="497279"/>
                </a:cubicBezTo>
                <a:cubicBezTo>
                  <a:pt x="343806" y="497279"/>
                  <a:pt x="331437" y="484910"/>
                  <a:pt x="331437" y="469652"/>
                </a:cubicBezTo>
                <a:cubicBezTo>
                  <a:pt x="331437" y="454394"/>
                  <a:pt x="343806" y="442025"/>
                  <a:pt x="359064" y="442025"/>
                </a:cubicBezTo>
                <a:close/>
                <a:moveTo>
                  <a:pt x="248585" y="442025"/>
                </a:moveTo>
                <a:cubicBezTo>
                  <a:pt x="263843" y="442025"/>
                  <a:pt x="276212" y="454394"/>
                  <a:pt x="276212" y="469652"/>
                </a:cubicBezTo>
                <a:cubicBezTo>
                  <a:pt x="276212" y="484910"/>
                  <a:pt x="263843" y="497279"/>
                  <a:pt x="248585" y="497279"/>
                </a:cubicBezTo>
                <a:cubicBezTo>
                  <a:pt x="233327" y="497279"/>
                  <a:pt x="220958" y="484910"/>
                  <a:pt x="220958" y="469652"/>
                </a:cubicBezTo>
                <a:cubicBezTo>
                  <a:pt x="220958" y="454394"/>
                  <a:pt x="233327" y="442025"/>
                  <a:pt x="248585" y="442025"/>
                </a:cubicBezTo>
                <a:close/>
                <a:moveTo>
                  <a:pt x="138106" y="442025"/>
                </a:moveTo>
                <a:cubicBezTo>
                  <a:pt x="153364" y="442025"/>
                  <a:pt x="165733" y="454394"/>
                  <a:pt x="165733" y="469652"/>
                </a:cubicBezTo>
                <a:cubicBezTo>
                  <a:pt x="165733" y="484910"/>
                  <a:pt x="153364" y="497279"/>
                  <a:pt x="138106" y="497279"/>
                </a:cubicBezTo>
                <a:cubicBezTo>
                  <a:pt x="122848" y="497279"/>
                  <a:pt x="110479" y="484910"/>
                  <a:pt x="110479" y="469652"/>
                </a:cubicBezTo>
                <a:cubicBezTo>
                  <a:pt x="110479" y="454394"/>
                  <a:pt x="122848" y="442025"/>
                  <a:pt x="138106" y="442025"/>
                </a:cubicBezTo>
                <a:close/>
                <a:moveTo>
                  <a:pt x="27627" y="442025"/>
                </a:moveTo>
                <a:cubicBezTo>
                  <a:pt x="42885" y="442025"/>
                  <a:pt x="55254" y="454394"/>
                  <a:pt x="55254" y="469652"/>
                </a:cubicBezTo>
                <a:cubicBezTo>
                  <a:pt x="55254" y="484910"/>
                  <a:pt x="42885" y="497279"/>
                  <a:pt x="27627" y="497279"/>
                </a:cubicBezTo>
                <a:cubicBezTo>
                  <a:pt x="12369" y="497279"/>
                  <a:pt x="0" y="484910"/>
                  <a:pt x="0" y="469652"/>
                </a:cubicBezTo>
                <a:cubicBezTo>
                  <a:pt x="0" y="454394"/>
                  <a:pt x="12369" y="442025"/>
                  <a:pt x="27627" y="442025"/>
                </a:cubicBezTo>
                <a:close/>
                <a:moveTo>
                  <a:pt x="1132416" y="331519"/>
                </a:moveTo>
                <a:cubicBezTo>
                  <a:pt x="1147674" y="331519"/>
                  <a:pt x="1160043" y="343888"/>
                  <a:pt x="1160043" y="359146"/>
                </a:cubicBezTo>
                <a:cubicBezTo>
                  <a:pt x="1160043" y="374404"/>
                  <a:pt x="1147674" y="386773"/>
                  <a:pt x="1132416" y="386773"/>
                </a:cubicBezTo>
                <a:cubicBezTo>
                  <a:pt x="1117158" y="386773"/>
                  <a:pt x="1104789" y="374404"/>
                  <a:pt x="1104789" y="359146"/>
                </a:cubicBezTo>
                <a:cubicBezTo>
                  <a:pt x="1104789" y="343888"/>
                  <a:pt x="1117158" y="331519"/>
                  <a:pt x="1132416" y="331519"/>
                </a:cubicBezTo>
                <a:close/>
                <a:moveTo>
                  <a:pt x="1021937" y="331519"/>
                </a:moveTo>
                <a:cubicBezTo>
                  <a:pt x="1037195" y="331519"/>
                  <a:pt x="1049564" y="343888"/>
                  <a:pt x="1049564" y="359146"/>
                </a:cubicBezTo>
                <a:cubicBezTo>
                  <a:pt x="1049564" y="374404"/>
                  <a:pt x="1037195" y="386773"/>
                  <a:pt x="1021937" y="386773"/>
                </a:cubicBezTo>
                <a:cubicBezTo>
                  <a:pt x="1006679" y="386773"/>
                  <a:pt x="994310" y="374404"/>
                  <a:pt x="994310" y="359146"/>
                </a:cubicBezTo>
                <a:cubicBezTo>
                  <a:pt x="994310" y="343888"/>
                  <a:pt x="1006679" y="331519"/>
                  <a:pt x="1021937" y="331519"/>
                </a:cubicBezTo>
                <a:close/>
                <a:moveTo>
                  <a:pt x="911458" y="331519"/>
                </a:moveTo>
                <a:cubicBezTo>
                  <a:pt x="926716" y="331519"/>
                  <a:pt x="939085" y="343888"/>
                  <a:pt x="939085" y="359146"/>
                </a:cubicBezTo>
                <a:cubicBezTo>
                  <a:pt x="939085" y="374404"/>
                  <a:pt x="926716" y="386773"/>
                  <a:pt x="911458" y="386773"/>
                </a:cubicBezTo>
                <a:cubicBezTo>
                  <a:pt x="896200" y="386773"/>
                  <a:pt x="883831" y="374404"/>
                  <a:pt x="883831" y="359146"/>
                </a:cubicBezTo>
                <a:cubicBezTo>
                  <a:pt x="883831" y="343888"/>
                  <a:pt x="896200" y="331519"/>
                  <a:pt x="911458" y="331519"/>
                </a:cubicBezTo>
                <a:close/>
                <a:moveTo>
                  <a:pt x="800979" y="331519"/>
                </a:moveTo>
                <a:cubicBezTo>
                  <a:pt x="816237" y="331519"/>
                  <a:pt x="828606" y="343888"/>
                  <a:pt x="828606" y="359146"/>
                </a:cubicBezTo>
                <a:cubicBezTo>
                  <a:pt x="828606" y="374404"/>
                  <a:pt x="816237" y="386773"/>
                  <a:pt x="800979" y="386773"/>
                </a:cubicBezTo>
                <a:cubicBezTo>
                  <a:pt x="785721" y="386773"/>
                  <a:pt x="773352" y="374404"/>
                  <a:pt x="773352" y="359146"/>
                </a:cubicBezTo>
                <a:cubicBezTo>
                  <a:pt x="773352" y="343888"/>
                  <a:pt x="785721" y="331519"/>
                  <a:pt x="800979" y="331519"/>
                </a:cubicBezTo>
                <a:close/>
                <a:moveTo>
                  <a:pt x="690500" y="331519"/>
                </a:moveTo>
                <a:cubicBezTo>
                  <a:pt x="705758" y="331519"/>
                  <a:pt x="718127" y="343888"/>
                  <a:pt x="718127" y="359146"/>
                </a:cubicBezTo>
                <a:cubicBezTo>
                  <a:pt x="718127" y="374404"/>
                  <a:pt x="705758" y="386773"/>
                  <a:pt x="690500" y="386773"/>
                </a:cubicBezTo>
                <a:cubicBezTo>
                  <a:pt x="675242" y="386773"/>
                  <a:pt x="662873" y="374404"/>
                  <a:pt x="662873" y="359146"/>
                </a:cubicBezTo>
                <a:cubicBezTo>
                  <a:pt x="662873" y="343888"/>
                  <a:pt x="675242" y="331519"/>
                  <a:pt x="690500" y="331519"/>
                </a:cubicBezTo>
                <a:close/>
                <a:moveTo>
                  <a:pt x="580021" y="331519"/>
                </a:moveTo>
                <a:cubicBezTo>
                  <a:pt x="595279" y="331519"/>
                  <a:pt x="607648" y="343888"/>
                  <a:pt x="607648" y="359146"/>
                </a:cubicBezTo>
                <a:cubicBezTo>
                  <a:pt x="607648" y="374404"/>
                  <a:pt x="595279" y="386773"/>
                  <a:pt x="580021" y="386773"/>
                </a:cubicBezTo>
                <a:cubicBezTo>
                  <a:pt x="564763" y="386773"/>
                  <a:pt x="552394" y="374404"/>
                  <a:pt x="552394" y="359146"/>
                </a:cubicBezTo>
                <a:cubicBezTo>
                  <a:pt x="552394" y="343888"/>
                  <a:pt x="564763" y="331519"/>
                  <a:pt x="580021" y="331519"/>
                </a:cubicBezTo>
                <a:close/>
                <a:moveTo>
                  <a:pt x="469543" y="331519"/>
                </a:moveTo>
                <a:cubicBezTo>
                  <a:pt x="484801" y="331519"/>
                  <a:pt x="497170" y="343888"/>
                  <a:pt x="497170" y="359146"/>
                </a:cubicBezTo>
                <a:cubicBezTo>
                  <a:pt x="497170" y="374404"/>
                  <a:pt x="484801" y="386773"/>
                  <a:pt x="469543" y="386773"/>
                </a:cubicBezTo>
                <a:cubicBezTo>
                  <a:pt x="454285" y="386773"/>
                  <a:pt x="441916" y="374404"/>
                  <a:pt x="441916" y="359146"/>
                </a:cubicBezTo>
                <a:cubicBezTo>
                  <a:pt x="441916" y="343888"/>
                  <a:pt x="454285" y="331519"/>
                  <a:pt x="469543" y="331519"/>
                </a:cubicBezTo>
                <a:close/>
                <a:moveTo>
                  <a:pt x="359064" y="331519"/>
                </a:moveTo>
                <a:cubicBezTo>
                  <a:pt x="374322" y="331519"/>
                  <a:pt x="386691" y="343888"/>
                  <a:pt x="386691" y="359146"/>
                </a:cubicBezTo>
                <a:cubicBezTo>
                  <a:pt x="386691" y="374404"/>
                  <a:pt x="374322" y="386773"/>
                  <a:pt x="359064" y="386773"/>
                </a:cubicBezTo>
                <a:cubicBezTo>
                  <a:pt x="343806" y="386773"/>
                  <a:pt x="331437" y="374404"/>
                  <a:pt x="331437" y="359146"/>
                </a:cubicBezTo>
                <a:cubicBezTo>
                  <a:pt x="331437" y="343888"/>
                  <a:pt x="343806" y="331519"/>
                  <a:pt x="359064" y="331519"/>
                </a:cubicBezTo>
                <a:close/>
                <a:moveTo>
                  <a:pt x="248585" y="331519"/>
                </a:moveTo>
                <a:cubicBezTo>
                  <a:pt x="263843" y="331519"/>
                  <a:pt x="276212" y="343888"/>
                  <a:pt x="276212" y="359146"/>
                </a:cubicBezTo>
                <a:cubicBezTo>
                  <a:pt x="276212" y="374404"/>
                  <a:pt x="263843" y="386773"/>
                  <a:pt x="248585" y="386773"/>
                </a:cubicBezTo>
                <a:cubicBezTo>
                  <a:pt x="233327" y="386773"/>
                  <a:pt x="220958" y="374404"/>
                  <a:pt x="220958" y="359146"/>
                </a:cubicBezTo>
                <a:cubicBezTo>
                  <a:pt x="220958" y="343888"/>
                  <a:pt x="233327" y="331519"/>
                  <a:pt x="248585" y="331519"/>
                </a:cubicBezTo>
                <a:close/>
                <a:moveTo>
                  <a:pt x="138106" y="331519"/>
                </a:moveTo>
                <a:cubicBezTo>
                  <a:pt x="153364" y="331519"/>
                  <a:pt x="165733" y="343888"/>
                  <a:pt x="165733" y="359146"/>
                </a:cubicBezTo>
                <a:cubicBezTo>
                  <a:pt x="165733" y="374404"/>
                  <a:pt x="153364" y="386773"/>
                  <a:pt x="138106" y="386773"/>
                </a:cubicBezTo>
                <a:cubicBezTo>
                  <a:pt x="122848" y="386773"/>
                  <a:pt x="110479" y="374404"/>
                  <a:pt x="110479" y="359146"/>
                </a:cubicBezTo>
                <a:cubicBezTo>
                  <a:pt x="110479" y="343888"/>
                  <a:pt x="122848" y="331519"/>
                  <a:pt x="138106" y="331519"/>
                </a:cubicBezTo>
                <a:close/>
                <a:moveTo>
                  <a:pt x="27627" y="331519"/>
                </a:moveTo>
                <a:cubicBezTo>
                  <a:pt x="42885" y="331519"/>
                  <a:pt x="55254" y="343888"/>
                  <a:pt x="55254" y="359146"/>
                </a:cubicBezTo>
                <a:cubicBezTo>
                  <a:pt x="55254" y="374404"/>
                  <a:pt x="42885" y="386773"/>
                  <a:pt x="27627" y="386773"/>
                </a:cubicBezTo>
                <a:cubicBezTo>
                  <a:pt x="12369" y="386773"/>
                  <a:pt x="0" y="374404"/>
                  <a:pt x="0" y="359146"/>
                </a:cubicBezTo>
                <a:cubicBezTo>
                  <a:pt x="0" y="343888"/>
                  <a:pt x="12369" y="331519"/>
                  <a:pt x="27627" y="331519"/>
                </a:cubicBezTo>
                <a:close/>
                <a:moveTo>
                  <a:pt x="1132416" y="221012"/>
                </a:moveTo>
                <a:cubicBezTo>
                  <a:pt x="1147674" y="221012"/>
                  <a:pt x="1160043" y="233381"/>
                  <a:pt x="1160043" y="248639"/>
                </a:cubicBezTo>
                <a:cubicBezTo>
                  <a:pt x="1160043" y="263897"/>
                  <a:pt x="1147674" y="276266"/>
                  <a:pt x="1132416" y="276266"/>
                </a:cubicBezTo>
                <a:cubicBezTo>
                  <a:pt x="1117158" y="276266"/>
                  <a:pt x="1104789" y="263897"/>
                  <a:pt x="1104789" y="248639"/>
                </a:cubicBezTo>
                <a:cubicBezTo>
                  <a:pt x="1104789" y="233381"/>
                  <a:pt x="1117158" y="221012"/>
                  <a:pt x="1132416" y="221012"/>
                </a:cubicBezTo>
                <a:close/>
                <a:moveTo>
                  <a:pt x="1021937" y="221012"/>
                </a:moveTo>
                <a:cubicBezTo>
                  <a:pt x="1037195" y="221012"/>
                  <a:pt x="1049564" y="233381"/>
                  <a:pt x="1049564" y="248639"/>
                </a:cubicBezTo>
                <a:cubicBezTo>
                  <a:pt x="1049564" y="263897"/>
                  <a:pt x="1037195" y="276266"/>
                  <a:pt x="1021937" y="276266"/>
                </a:cubicBezTo>
                <a:cubicBezTo>
                  <a:pt x="1006679" y="276266"/>
                  <a:pt x="994310" y="263897"/>
                  <a:pt x="994310" y="248639"/>
                </a:cubicBezTo>
                <a:cubicBezTo>
                  <a:pt x="994310" y="233381"/>
                  <a:pt x="1006679" y="221012"/>
                  <a:pt x="1021937" y="221012"/>
                </a:cubicBezTo>
                <a:close/>
                <a:moveTo>
                  <a:pt x="911458" y="221012"/>
                </a:moveTo>
                <a:cubicBezTo>
                  <a:pt x="926716" y="221012"/>
                  <a:pt x="939085" y="233381"/>
                  <a:pt x="939085" y="248639"/>
                </a:cubicBezTo>
                <a:cubicBezTo>
                  <a:pt x="939085" y="263897"/>
                  <a:pt x="926716" y="276266"/>
                  <a:pt x="911458" y="276266"/>
                </a:cubicBezTo>
                <a:cubicBezTo>
                  <a:pt x="896200" y="276266"/>
                  <a:pt x="883831" y="263897"/>
                  <a:pt x="883831" y="248639"/>
                </a:cubicBezTo>
                <a:cubicBezTo>
                  <a:pt x="883831" y="233381"/>
                  <a:pt x="896200" y="221012"/>
                  <a:pt x="911458" y="221012"/>
                </a:cubicBezTo>
                <a:close/>
                <a:moveTo>
                  <a:pt x="800979" y="221012"/>
                </a:moveTo>
                <a:cubicBezTo>
                  <a:pt x="816237" y="221012"/>
                  <a:pt x="828606" y="233381"/>
                  <a:pt x="828606" y="248639"/>
                </a:cubicBezTo>
                <a:cubicBezTo>
                  <a:pt x="828606" y="263897"/>
                  <a:pt x="816237" y="276266"/>
                  <a:pt x="800979" y="276266"/>
                </a:cubicBezTo>
                <a:cubicBezTo>
                  <a:pt x="785721" y="276266"/>
                  <a:pt x="773352" y="263897"/>
                  <a:pt x="773352" y="248639"/>
                </a:cubicBezTo>
                <a:cubicBezTo>
                  <a:pt x="773352" y="233381"/>
                  <a:pt x="785721" y="221012"/>
                  <a:pt x="800979" y="221012"/>
                </a:cubicBezTo>
                <a:close/>
                <a:moveTo>
                  <a:pt x="690500" y="221012"/>
                </a:moveTo>
                <a:cubicBezTo>
                  <a:pt x="705758" y="221012"/>
                  <a:pt x="718127" y="233381"/>
                  <a:pt x="718127" y="248639"/>
                </a:cubicBezTo>
                <a:cubicBezTo>
                  <a:pt x="718127" y="263897"/>
                  <a:pt x="705758" y="276266"/>
                  <a:pt x="690500" y="276266"/>
                </a:cubicBezTo>
                <a:cubicBezTo>
                  <a:pt x="675242" y="276266"/>
                  <a:pt x="662873" y="263897"/>
                  <a:pt x="662873" y="248639"/>
                </a:cubicBezTo>
                <a:cubicBezTo>
                  <a:pt x="662873" y="233381"/>
                  <a:pt x="675242" y="221012"/>
                  <a:pt x="690500" y="221012"/>
                </a:cubicBezTo>
                <a:close/>
                <a:moveTo>
                  <a:pt x="580021" y="221012"/>
                </a:moveTo>
                <a:cubicBezTo>
                  <a:pt x="595279" y="221012"/>
                  <a:pt x="607648" y="233381"/>
                  <a:pt x="607648" y="248639"/>
                </a:cubicBezTo>
                <a:cubicBezTo>
                  <a:pt x="607648" y="263897"/>
                  <a:pt x="595279" y="276266"/>
                  <a:pt x="580021" y="276266"/>
                </a:cubicBezTo>
                <a:cubicBezTo>
                  <a:pt x="564763" y="276266"/>
                  <a:pt x="552394" y="263897"/>
                  <a:pt x="552394" y="248639"/>
                </a:cubicBezTo>
                <a:cubicBezTo>
                  <a:pt x="552394" y="233381"/>
                  <a:pt x="564763" y="221012"/>
                  <a:pt x="580021" y="221012"/>
                </a:cubicBezTo>
                <a:close/>
                <a:moveTo>
                  <a:pt x="469543" y="221012"/>
                </a:moveTo>
                <a:cubicBezTo>
                  <a:pt x="484801" y="221012"/>
                  <a:pt x="497170" y="233381"/>
                  <a:pt x="497170" y="248639"/>
                </a:cubicBezTo>
                <a:cubicBezTo>
                  <a:pt x="497170" y="263897"/>
                  <a:pt x="484801" y="276266"/>
                  <a:pt x="469543" y="276266"/>
                </a:cubicBezTo>
                <a:cubicBezTo>
                  <a:pt x="454285" y="276266"/>
                  <a:pt x="441916" y="263897"/>
                  <a:pt x="441916" y="248639"/>
                </a:cubicBezTo>
                <a:cubicBezTo>
                  <a:pt x="441916" y="233381"/>
                  <a:pt x="454285" y="221012"/>
                  <a:pt x="469543" y="221012"/>
                </a:cubicBezTo>
                <a:close/>
                <a:moveTo>
                  <a:pt x="359064" y="221012"/>
                </a:moveTo>
                <a:cubicBezTo>
                  <a:pt x="374322" y="221012"/>
                  <a:pt x="386691" y="233381"/>
                  <a:pt x="386691" y="248639"/>
                </a:cubicBezTo>
                <a:cubicBezTo>
                  <a:pt x="386691" y="263897"/>
                  <a:pt x="374322" y="276266"/>
                  <a:pt x="359064" y="276266"/>
                </a:cubicBezTo>
                <a:cubicBezTo>
                  <a:pt x="343806" y="276266"/>
                  <a:pt x="331437" y="263897"/>
                  <a:pt x="331437" y="248639"/>
                </a:cubicBezTo>
                <a:cubicBezTo>
                  <a:pt x="331437" y="233381"/>
                  <a:pt x="343806" y="221012"/>
                  <a:pt x="359064" y="221012"/>
                </a:cubicBezTo>
                <a:close/>
                <a:moveTo>
                  <a:pt x="248585" y="221012"/>
                </a:moveTo>
                <a:cubicBezTo>
                  <a:pt x="263843" y="221012"/>
                  <a:pt x="276212" y="233381"/>
                  <a:pt x="276212" y="248639"/>
                </a:cubicBezTo>
                <a:cubicBezTo>
                  <a:pt x="276212" y="263897"/>
                  <a:pt x="263843" y="276266"/>
                  <a:pt x="248585" y="276266"/>
                </a:cubicBezTo>
                <a:cubicBezTo>
                  <a:pt x="233327" y="276266"/>
                  <a:pt x="220958" y="263897"/>
                  <a:pt x="220958" y="248639"/>
                </a:cubicBezTo>
                <a:cubicBezTo>
                  <a:pt x="220958" y="233381"/>
                  <a:pt x="233327" y="221012"/>
                  <a:pt x="248585" y="221012"/>
                </a:cubicBezTo>
                <a:close/>
                <a:moveTo>
                  <a:pt x="138106" y="221012"/>
                </a:moveTo>
                <a:cubicBezTo>
                  <a:pt x="153364" y="221012"/>
                  <a:pt x="165733" y="233381"/>
                  <a:pt x="165733" y="248639"/>
                </a:cubicBezTo>
                <a:cubicBezTo>
                  <a:pt x="165733" y="263897"/>
                  <a:pt x="153364" y="276266"/>
                  <a:pt x="138106" y="276266"/>
                </a:cubicBezTo>
                <a:cubicBezTo>
                  <a:pt x="122848" y="276266"/>
                  <a:pt x="110479" y="263897"/>
                  <a:pt x="110479" y="248639"/>
                </a:cubicBezTo>
                <a:cubicBezTo>
                  <a:pt x="110479" y="233381"/>
                  <a:pt x="122848" y="221012"/>
                  <a:pt x="138106" y="221012"/>
                </a:cubicBezTo>
                <a:close/>
                <a:moveTo>
                  <a:pt x="27627" y="221012"/>
                </a:moveTo>
                <a:cubicBezTo>
                  <a:pt x="42885" y="221012"/>
                  <a:pt x="55254" y="233381"/>
                  <a:pt x="55254" y="248639"/>
                </a:cubicBezTo>
                <a:cubicBezTo>
                  <a:pt x="55254" y="263897"/>
                  <a:pt x="42885" y="276266"/>
                  <a:pt x="27627" y="276266"/>
                </a:cubicBezTo>
                <a:cubicBezTo>
                  <a:pt x="12369" y="276266"/>
                  <a:pt x="0" y="263897"/>
                  <a:pt x="0" y="248639"/>
                </a:cubicBezTo>
                <a:cubicBezTo>
                  <a:pt x="0" y="233381"/>
                  <a:pt x="12369" y="221012"/>
                  <a:pt x="27627" y="221012"/>
                </a:cubicBezTo>
                <a:close/>
                <a:moveTo>
                  <a:pt x="1132416" y="110506"/>
                </a:moveTo>
                <a:cubicBezTo>
                  <a:pt x="1147674" y="110506"/>
                  <a:pt x="1160043" y="122875"/>
                  <a:pt x="1160043" y="138133"/>
                </a:cubicBezTo>
                <a:cubicBezTo>
                  <a:pt x="1160043" y="153391"/>
                  <a:pt x="1147674" y="165760"/>
                  <a:pt x="1132416" y="165760"/>
                </a:cubicBezTo>
                <a:cubicBezTo>
                  <a:pt x="1117158" y="165760"/>
                  <a:pt x="1104789" y="153391"/>
                  <a:pt x="1104789" y="138133"/>
                </a:cubicBezTo>
                <a:cubicBezTo>
                  <a:pt x="1104789" y="122875"/>
                  <a:pt x="1117158" y="110506"/>
                  <a:pt x="1132416" y="110506"/>
                </a:cubicBezTo>
                <a:close/>
                <a:moveTo>
                  <a:pt x="1021937" y="110506"/>
                </a:moveTo>
                <a:cubicBezTo>
                  <a:pt x="1037195" y="110506"/>
                  <a:pt x="1049564" y="122875"/>
                  <a:pt x="1049564" y="138133"/>
                </a:cubicBezTo>
                <a:cubicBezTo>
                  <a:pt x="1049564" y="153391"/>
                  <a:pt x="1037195" y="165760"/>
                  <a:pt x="1021937" y="165760"/>
                </a:cubicBezTo>
                <a:cubicBezTo>
                  <a:pt x="1006679" y="165760"/>
                  <a:pt x="994310" y="153391"/>
                  <a:pt x="994310" y="138133"/>
                </a:cubicBezTo>
                <a:cubicBezTo>
                  <a:pt x="994310" y="122875"/>
                  <a:pt x="1006679" y="110506"/>
                  <a:pt x="1021937" y="110506"/>
                </a:cubicBezTo>
                <a:close/>
                <a:moveTo>
                  <a:pt x="911458" y="110506"/>
                </a:moveTo>
                <a:cubicBezTo>
                  <a:pt x="926716" y="110506"/>
                  <a:pt x="939085" y="122875"/>
                  <a:pt x="939085" y="138133"/>
                </a:cubicBezTo>
                <a:cubicBezTo>
                  <a:pt x="939085" y="153391"/>
                  <a:pt x="926716" y="165760"/>
                  <a:pt x="911458" y="165760"/>
                </a:cubicBezTo>
                <a:cubicBezTo>
                  <a:pt x="896200" y="165760"/>
                  <a:pt x="883831" y="153391"/>
                  <a:pt x="883831" y="138133"/>
                </a:cubicBezTo>
                <a:cubicBezTo>
                  <a:pt x="883831" y="122875"/>
                  <a:pt x="896200" y="110506"/>
                  <a:pt x="911458" y="110506"/>
                </a:cubicBezTo>
                <a:close/>
                <a:moveTo>
                  <a:pt x="800979" y="110506"/>
                </a:moveTo>
                <a:cubicBezTo>
                  <a:pt x="816237" y="110506"/>
                  <a:pt x="828606" y="122875"/>
                  <a:pt x="828606" y="138133"/>
                </a:cubicBezTo>
                <a:cubicBezTo>
                  <a:pt x="828606" y="153391"/>
                  <a:pt x="816237" y="165760"/>
                  <a:pt x="800979" y="165760"/>
                </a:cubicBezTo>
                <a:cubicBezTo>
                  <a:pt x="785721" y="165760"/>
                  <a:pt x="773352" y="153391"/>
                  <a:pt x="773352" y="138133"/>
                </a:cubicBezTo>
                <a:cubicBezTo>
                  <a:pt x="773352" y="122875"/>
                  <a:pt x="785721" y="110506"/>
                  <a:pt x="800979" y="110506"/>
                </a:cubicBezTo>
                <a:close/>
                <a:moveTo>
                  <a:pt x="690500" y="110506"/>
                </a:moveTo>
                <a:cubicBezTo>
                  <a:pt x="705758" y="110506"/>
                  <a:pt x="718127" y="122875"/>
                  <a:pt x="718127" y="138133"/>
                </a:cubicBezTo>
                <a:cubicBezTo>
                  <a:pt x="718127" y="153391"/>
                  <a:pt x="705758" y="165760"/>
                  <a:pt x="690500" y="165760"/>
                </a:cubicBezTo>
                <a:cubicBezTo>
                  <a:pt x="675242" y="165760"/>
                  <a:pt x="662873" y="153391"/>
                  <a:pt x="662873" y="138133"/>
                </a:cubicBezTo>
                <a:cubicBezTo>
                  <a:pt x="662873" y="122875"/>
                  <a:pt x="675242" y="110506"/>
                  <a:pt x="690500" y="110506"/>
                </a:cubicBezTo>
                <a:close/>
                <a:moveTo>
                  <a:pt x="580021" y="110506"/>
                </a:moveTo>
                <a:cubicBezTo>
                  <a:pt x="595279" y="110506"/>
                  <a:pt x="607648" y="122875"/>
                  <a:pt x="607648" y="138133"/>
                </a:cubicBezTo>
                <a:cubicBezTo>
                  <a:pt x="607648" y="153391"/>
                  <a:pt x="595279" y="165760"/>
                  <a:pt x="580021" y="165760"/>
                </a:cubicBezTo>
                <a:cubicBezTo>
                  <a:pt x="564763" y="165760"/>
                  <a:pt x="552394" y="153391"/>
                  <a:pt x="552394" y="138133"/>
                </a:cubicBezTo>
                <a:cubicBezTo>
                  <a:pt x="552394" y="122875"/>
                  <a:pt x="564763" y="110506"/>
                  <a:pt x="580021" y="110506"/>
                </a:cubicBezTo>
                <a:close/>
                <a:moveTo>
                  <a:pt x="469543" y="110506"/>
                </a:moveTo>
                <a:cubicBezTo>
                  <a:pt x="484801" y="110506"/>
                  <a:pt x="497170" y="122875"/>
                  <a:pt x="497170" y="138133"/>
                </a:cubicBezTo>
                <a:cubicBezTo>
                  <a:pt x="497170" y="153391"/>
                  <a:pt x="484801" y="165760"/>
                  <a:pt x="469543" y="165760"/>
                </a:cubicBezTo>
                <a:cubicBezTo>
                  <a:pt x="454285" y="165760"/>
                  <a:pt x="441916" y="153391"/>
                  <a:pt x="441916" y="138133"/>
                </a:cubicBezTo>
                <a:cubicBezTo>
                  <a:pt x="441916" y="122875"/>
                  <a:pt x="454285" y="110506"/>
                  <a:pt x="469543" y="110506"/>
                </a:cubicBezTo>
                <a:close/>
                <a:moveTo>
                  <a:pt x="359064" y="110506"/>
                </a:moveTo>
                <a:cubicBezTo>
                  <a:pt x="374322" y="110506"/>
                  <a:pt x="386691" y="122875"/>
                  <a:pt x="386691" y="138133"/>
                </a:cubicBezTo>
                <a:cubicBezTo>
                  <a:pt x="386691" y="153391"/>
                  <a:pt x="374322" y="165760"/>
                  <a:pt x="359064" y="165760"/>
                </a:cubicBezTo>
                <a:cubicBezTo>
                  <a:pt x="343806" y="165760"/>
                  <a:pt x="331437" y="153391"/>
                  <a:pt x="331437" y="138133"/>
                </a:cubicBezTo>
                <a:cubicBezTo>
                  <a:pt x="331437" y="122875"/>
                  <a:pt x="343806" y="110506"/>
                  <a:pt x="359064" y="110506"/>
                </a:cubicBezTo>
                <a:close/>
                <a:moveTo>
                  <a:pt x="248585" y="110506"/>
                </a:moveTo>
                <a:cubicBezTo>
                  <a:pt x="263843" y="110506"/>
                  <a:pt x="276212" y="122875"/>
                  <a:pt x="276212" y="138133"/>
                </a:cubicBezTo>
                <a:cubicBezTo>
                  <a:pt x="276212" y="153391"/>
                  <a:pt x="263843" y="165760"/>
                  <a:pt x="248585" y="165760"/>
                </a:cubicBezTo>
                <a:cubicBezTo>
                  <a:pt x="233327" y="165760"/>
                  <a:pt x="220958" y="153391"/>
                  <a:pt x="220958" y="138133"/>
                </a:cubicBezTo>
                <a:cubicBezTo>
                  <a:pt x="220958" y="122875"/>
                  <a:pt x="233327" y="110506"/>
                  <a:pt x="248585" y="110506"/>
                </a:cubicBezTo>
                <a:close/>
                <a:moveTo>
                  <a:pt x="138106" y="110506"/>
                </a:moveTo>
                <a:cubicBezTo>
                  <a:pt x="153364" y="110506"/>
                  <a:pt x="165733" y="122875"/>
                  <a:pt x="165733" y="138133"/>
                </a:cubicBezTo>
                <a:cubicBezTo>
                  <a:pt x="165733" y="153391"/>
                  <a:pt x="153364" y="165760"/>
                  <a:pt x="138106" y="165760"/>
                </a:cubicBezTo>
                <a:cubicBezTo>
                  <a:pt x="122848" y="165760"/>
                  <a:pt x="110479" y="153391"/>
                  <a:pt x="110479" y="138133"/>
                </a:cubicBezTo>
                <a:cubicBezTo>
                  <a:pt x="110479" y="122875"/>
                  <a:pt x="122848" y="110506"/>
                  <a:pt x="138106" y="110506"/>
                </a:cubicBezTo>
                <a:close/>
                <a:moveTo>
                  <a:pt x="27627" y="110506"/>
                </a:moveTo>
                <a:cubicBezTo>
                  <a:pt x="42885" y="110506"/>
                  <a:pt x="55254" y="122875"/>
                  <a:pt x="55254" y="138133"/>
                </a:cubicBezTo>
                <a:cubicBezTo>
                  <a:pt x="55254" y="153391"/>
                  <a:pt x="42885" y="165760"/>
                  <a:pt x="27627" y="165760"/>
                </a:cubicBezTo>
                <a:cubicBezTo>
                  <a:pt x="12369" y="165760"/>
                  <a:pt x="0" y="153391"/>
                  <a:pt x="0" y="138133"/>
                </a:cubicBezTo>
                <a:cubicBezTo>
                  <a:pt x="0" y="122875"/>
                  <a:pt x="12369" y="110506"/>
                  <a:pt x="27627" y="110506"/>
                </a:cubicBezTo>
                <a:close/>
                <a:moveTo>
                  <a:pt x="1132416" y="0"/>
                </a:moveTo>
                <a:cubicBezTo>
                  <a:pt x="1147674" y="0"/>
                  <a:pt x="1160043" y="12369"/>
                  <a:pt x="1160043" y="27627"/>
                </a:cubicBezTo>
                <a:cubicBezTo>
                  <a:pt x="1160043" y="42885"/>
                  <a:pt x="1147674" y="55254"/>
                  <a:pt x="1132416" y="55254"/>
                </a:cubicBezTo>
                <a:cubicBezTo>
                  <a:pt x="1117158" y="55254"/>
                  <a:pt x="1104789" y="42885"/>
                  <a:pt x="1104789" y="27627"/>
                </a:cubicBezTo>
                <a:cubicBezTo>
                  <a:pt x="1104789" y="12369"/>
                  <a:pt x="1117158" y="0"/>
                  <a:pt x="1132416" y="0"/>
                </a:cubicBezTo>
                <a:close/>
                <a:moveTo>
                  <a:pt x="1021937" y="0"/>
                </a:moveTo>
                <a:cubicBezTo>
                  <a:pt x="1037195" y="0"/>
                  <a:pt x="1049564" y="12369"/>
                  <a:pt x="1049564" y="27627"/>
                </a:cubicBezTo>
                <a:cubicBezTo>
                  <a:pt x="1049564" y="42885"/>
                  <a:pt x="1037195" y="55254"/>
                  <a:pt x="1021937" y="55254"/>
                </a:cubicBezTo>
                <a:cubicBezTo>
                  <a:pt x="1006679" y="55254"/>
                  <a:pt x="994310" y="42885"/>
                  <a:pt x="994310" y="27627"/>
                </a:cubicBezTo>
                <a:cubicBezTo>
                  <a:pt x="994310" y="12369"/>
                  <a:pt x="1006679" y="0"/>
                  <a:pt x="1021937" y="0"/>
                </a:cubicBezTo>
                <a:close/>
                <a:moveTo>
                  <a:pt x="911458" y="0"/>
                </a:moveTo>
                <a:cubicBezTo>
                  <a:pt x="926716" y="0"/>
                  <a:pt x="939085" y="12369"/>
                  <a:pt x="939085" y="27627"/>
                </a:cubicBezTo>
                <a:cubicBezTo>
                  <a:pt x="939085" y="42885"/>
                  <a:pt x="926716" y="55254"/>
                  <a:pt x="911458" y="55254"/>
                </a:cubicBezTo>
                <a:cubicBezTo>
                  <a:pt x="896200" y="55254"/>
                  <a:pt x="883831" y="42885"/>
                  <a:pt x="883831" y="27627"/>
                </a:cubicBezTo>
                <a:cubicBezTo>
                  <a:pt x="883831" y="12369"/>
                  <a:pt x="896200" y="0"/>
                  <a:pt x="911458" y="0"/>
                </a:cubicBezTo>
                <a:close/>
                <a:moveTo>
                  <a:pt x="800979" y="0"/>
                </a:moveTo>
                <a:cubicBezTo>
                  <a:pt x="816237" y="0"/>
                  <a:pt x="828606" y="12369"/>
                  <a:pt x="828606" y="27627"/>
                </a:cubicBezTo>
                <a:cubicBezTo>
                  <a:pt x="828606" y="42885"/>
                  <a:pt x="816237" y="55254"/>
                  <a:pt x="800979" y="55254"/>
                </a:cubicBezTo>
                <a:cubicBezTo>
                  <a:pt x="785721" y="55254"/>
                  <a:pt x="773352" y="42885"/>
                  <a:pt x="773352" y="27627"/>
                </a:cubicBezTo>
                <a:cubicBezTo>
                  <a:pt x="773352" y="12369"/>
                  <a:pt x="785721" y="0"/>
                  <a:pt x="800979" y="0"/>
                </a:cubicBezTo>
                <a:close/>
                <a:moveTo>
                  <a:pt x="690500" y="0"/>
                </a:moveTo>
                <a:cubicBezTo>
                  <a:pt x="705758" y="0"/>
                  <a:pt x="718127" y="12369"/>
                  <a:pt x="718127" y="27627"/>
                </a:cubicBezTo>
                <a:cubicBezTo>
                  <a:pt x="718127" y="42885"/>
                  <a:pt x="705758" y="55254"/>
                  <a:pt x="690500" y="55254"/>
                </a:cubicBezTo>
                <a:cubicBezTo>
                  <a:pt x="675242" y="55254"/>
                  <a:pt x="662873" y="42885"/>
                  <a:pt x="662873" y="27627"/>
                </a:cubicBezTo>
                <a:cubicBezTo>
                  <a:pt x="662873" y="12369"/>
                  <a:pt x="675242" y="0"/>
                  <a:pt x="690500" y="0"/>
                </a:cubicBezTo>
                <a:close/>
                <a:moveTo>
                  <a:pt x="580021" y="0"/>
                </a:moveTo>
                <a:cubicBezTo>
                  <a:pt x="595279" y="0"/>
                  <a:pt x="607648" y="12369"/>
                  <a:pt x="607648" y="27627"/>
                </a:cubicBezTo>
                <a:cubicBezTo>
                  <a:pt x="607648" y="42885"/>
                  <a:pt x="595279" y="55254"/>
                  <a:pt x="580021" y="55254"/>
                </a:cubicBezTo>
                <a:cubicBezTo>
                  <a:pt x="564763" y="55254"/>
                  <a:pt x="552394" y="42885"/>
                  <a:pt x="552394" y="27627"/>
                </a:cubicBezTo>
                <a:cubicBezTo>
                  <a:pt x="552394" y="12369"/>
                  <a:pt x="564763" y="0"/>
                  <a:pt x="580021" y="0"/>
                </a:cubicBezTo>
                <a:close/>
                <a:moveTo>
                  <a:pt x="469543" y="0"/>
                </a:moveTo>
                <a:cubicBezTo>
                  <a:pt x="484801" y="0"/>
                  <a:pt x="497170" y="12369"/>
                  <a:pt x="497170" y="27627"/>
                </a:cubicBezTo>
                <a:cubicBezTo>
                  <a:pt x="497170" y="42885"/>
                  <a:pt x="484801" y="55254"/>
                  <a:pt x="469543" y="55254"/>
                </a:cubicBezTo>
                <a:cubicBezTo>
                  <a:pt x="454285" y="55254"/>
                  <a:pt x="441916" y="42885"/>
                  <a:pt x="441916" y="27627"/>
                </a:cubicBezTo>
                <a:cubicBezTo>
                  <a:pt x="441916" y="12369"/>
                  <a:pt x="454285" y="0"/>
                  <a:pt x="469543" y="0"/>
                </a:cubicBezTo>
                <a:close/>
                <a:moveTo>
                  <a:pt x="359064" y="0"/>
                </a:moveTo>
                <a:cubicBezTo>
                  <a:pt x="374322" y="0"/>
                  <a:pt x="386691" y="12369"/>
                  <a:pt x="386691" y="27627"/>
                </a:cubicBezTo>
                <a:cubicBezTo>
                  <a:pt x="386691" y="42885"/>
                  <a:pt x="374322" y="55254"/>
                  <a:pt x="359064" y="55254"/>
                </a:cubicBezTo>
                <a:cubicBezTo>
                  <a:pt x="343806" y="55254"/>
                  <a:pt x="331437" y="42885"/>
                  <a:pt x="331437" y="27627"/>
                </a:cubicBezTo>
                <a:cubicBezTo>
                  <a:pt x="331437" y="12369"/>
                  <a:pt x="343806" y="0"/>
                  <a:pt x="359064" y="0"/>
                </a:cubicBezTo>
                <a:close/>
                <a:moveTo>
                  <a:pt x="248585" y="0"/>
                </a:moveTo>
                <a:cubicBezTo>
                  <a:pt x="263843" y="0"/>
                  <a:pt x="276212" y="12369"/>
                  <a:pt x="276212" y="27627"/>
                </a:cubicBezTo>
                <a:cubicBezTo>
                  <a:pt x="276212" y="42885"/>
                  <a:pt x="263843" y="55254"/>
                  <a:pt x="248585" y="55254"/>
                </a:cubicBezTo>
                <a:cubicBezTo>
                  <a:pt x="233327" y="55254"/>
                  <a:pt x="220958" y="42885"/>
                  <a:pt x="220958" y="27627"/>
                </a:cubicBezTo>
                <a:cubicBezTo>
                  <a:pt x="220958" y="12369"/>
                  <a:pt x="233327" y="0"/>
                  <a:pt x="248585" y="0"/>
                </a:cubicBezTo>
                <a:close/>
                <a:moveTo>
                  <a:pt x="138106" y="0"/>
                </a:moveTo>
                <a:cubicBezTo>
                  <a:pt x="153364" y="0"/>
                  <a:pt x="165733" y="12369"/>
                  <a:pt x="165733" y="27627"/>
                </a:cubicBezTo>
                <a:cubicBezTo>
                  <a:pt x="165733" y="42885"/>
                  <a:pt x="153364" y="55254"/>
                  <a:pt x="138106" y="55254"/>
                </a:cubicBezTo>
                <a:cubicBezTo>
                  <a:pt x="122848" y="55254"/>
                  <a:pt x="110479" y="42885"/>
                  <a:pt x="110479" y="27627"/>
                </a:cubicBezTo>
                <a:cubicBezTo>
                  <a:pt x="110479" y="12369"/>
                  <a:pt x="122848" y="0"/>
                  <a:pt x="138106" y="0"/>
                </a:cubicBezTo>
                <a:close/>
                <a:moveTo>
                  <a:pt x="27627" y="0"/>
                </a:moveTo>
                <a:cubicBezTo>
                  <a:pt x="42885" y="0"/>
                  <a:pt x="55254" y="12369"/>
                  <a:pt x="55254" y="27627"/>
                </a:cubicBezTo>
                <a:cubicBezTo>
                  <a:pt x="55254" y="42885"/>
                  <a:pt x="42885" y="55254"/>
                  <a:pt x="27627" y="55254"/>
                </a:cubicBezTo>
                <a:cubicBezTo>
                  <a:pt x="12369" y="55254"/>
                  <a:pt x="0" y="42885"/>
                  <a:pt x="0" y="27627"/>
                </a:cubicBezTo>
                <a:cubicBezTo>
                  <a:pt x="0" y="12369"/>
                  <a:pt x="12369" y="0"/>
                  <a:pt x="27627" y="0"/>
                </a:cubicBezTo>
                <a:close/>
              </a:path>
            </a:pathLst>
          </a:custGeom>
          <a:gradFill>
            <a:gsLst>
              <a:gs pos="0">
                <a:schemeClr val="bg1"/>
              </a:gs>
              <a:gs pos="100000">
                <a:schemeClr val="bg1">
                  <a:alpha val="0"/>
                </a:schemeClr>
              </a:gs>
            </a:gsLst>
            <a:lin ang="0" scaled="0"/>
          </a:gradFill>
          <a:ln w="1905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854607" y="5318800"/>
            <a:ext cx="3391130" cy="948650"/>
          </a:xfrm>
          <a:prstGeom prst="rect">
            <a:avLst/>
          </a:prstGeom>
          <a:noFill/>
          <a:ln>
            <a:noFill/>
          </a:ln>
        </p:spPr>
        <p:txBody>
          <a:bodyPr vert="horz" wrap="square" lIns="91440" tIns="45720" rIns="91440" bIns="45720" rtlCol="0" anchor="t"/>
          <a:lstStyle/>
          <a:p>
            <a:pPr algn="l"/>
            <a:r>
              <a:rPr kumimoji="1" lang="en-US" altLang="zh-CN" sz="5400">
                <a:ln w="12700">
                  <a:noFill/>
                </a:ln>
                <a:solidFill>
                  <a:srgbClr val="FFFFFF">
                    <a:alpha val="50000"/>
                  </a:srgbClr>
                </a:solidFill>
                <a:latin typeface="OPPOSans H"/>
                <a:ea typeface="OPPOSans H"/>
                <a:cs typeface="OPPOSans H"/>
              </a:rPr>
              <a:t>20XX</a:t>
            </a:r>
            <a:endParaRPr kumimoji="1" lang="zh-CN" altLang="en-US"/>
          </a:p>
        </p:txBody>
      </p:sp>
      <p:sp>
        <p:nvSpPr>
          <p:cNvPr id="8" name="标题 1"/>
          <p:cNvSpPr txBox="1"/>
          <p:nvPr/>
        </p:nvSpPr>
        <p:spPr>
          <a:xfrm>
            <a:off x="8195780" y="-933450"/>
            <a:ext cx="3260442" cy="4427827"/>
          </a:xfrm>
          <a:prstGeom prst="rect">
            <a:avLst/>
          </a:prstGeom>
          <a:noFill/>
          <a:ln>
            <a:noFill/>
          </a:ln>
        </p:spPr>
        <p:txBody>
          <a:bodyPr vert="horz" wrap="square" lIns="91440" tIns="45720" rIns="91440" bIns="45720" rtlCol="0" anchor="b"/>
          <a:lstStyle/>
          <a:p>
            <a:pPr algn="r"/>
            <a:r>
              <a:rPr kumimoji="1" lang="en-US" altLang="zh-CN" sz="11500">
                <a:ln w="12700">
                  <a:noFill/>
                </a:ln>
                <a:solidFill>
                  <a:srgbClr val="F84D4D">
                    <a:alpha val="100000"/>
                  </a:srgbClr>
                </a:solidFill>
                <a:latin typeface="OPPOSans H"/>
                <a:ea typeface="OPPOSans H"/>
                <a:cs typeface="OPPOSans H"/>
              </a:rPr>
              <a:t>03</a:t>
            </a:r>
            <a:endParaRPr kumimoji="1" lang="zh-CN" altLang="en-US"/>
          </a:p>
        </p:txBody>
      </p:sp>
      <p:sp>
        <p:nvSpPr>
          <p:cNvPr id="9" name="标题 1"/>
          <p:cNvSpPr txBox="1"/>
          <p:nvPr/>
        </p:nvSpPr>
        <p:spPr>
          <a:xfrm rot="20770106">
            <a:off x="11438186" y="5977406"/>
            <a:ext cx="879386" cy="943840"/>
          </a:xfrm>
          <a:custGeom>
            <a:avLst/>
            <a:gdLst>
              <a:gd name="connsiteX0" fmla="*/ 879386 w 879386"/>
              <a:gd name="connsiteY0" fmla="*/ 0 h 943840"/>
              <a:gd name="connsiteX1" fmla="*/ 647005 w 879386"/>
              <a:gd name="connsiteY1" fmla="*/ 943840 h 943840"/>
              <a:gd name="connsiteX2" fmla="*/ 0 w 879386"/>
              <a:gd name="connsiteY2" fmla="*/ 784542 h 943840"/>
              <a:gd name="connsiteX3" fmla="*/ 0 w 879386"/>
              <a:gd name="connsiteY3" fmla="*/ 296946 h 943840"/>
              <a:gd name="connsiteX4" fmla="*/ 296946 w 879386"/>
              <a:gd name="connsiteY4" fmla="*/ 0 h 943840"/>
            </a:gdLst>
            <a:ahLst/>
            <a:cxnLst/>
            <a:rect l="l" t="t" r="r" b="b"/>
            <a:pathLst>
              <a:path w="879386" h="943840">
                <a:moveTo>
                  <a:pt x="879386" y="0"/>
                </a:moveTo>
                <a:lnTo>
                  <a:pt x="647005" y="943840"/>
                </a:lnTo>
                <a:lnTo>
                  <a:pt x="0" y="784542"/>
                </a:lnTo>
                <a:lnTo>
                  <a:pt x="0" y="296946"/>
                </a:lnTo>
                <a:cubicBezTo>
                  <a:pt x="0" y="132947"/>
                  <a:pt x="132947" y="0"/>
                  <a:pt x="296946" y="0"/>
                </a:cubicBezTo>
                <a:close/>
              </a:path>
            </a:pathLst>
          </a:custGeom>
          <a:gradFill>
            <a:gsLst>
              <a:gs pos="0">
                <a:schemeClr val="accent1">
                  <a:lumMod val="60000"/>
                  <a:lumOff val="40000"/>
                </a:schemeClr>
              </a:gs>
              <a:gs pos="100000">
                <a:schemeClr val="accent1"/>
              </a:gs>
            </a:gsLst>
            <a:lin ang="13500000" scaled="0"/>
          </a:gradFill>
          <a:ln w="1905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9327867" y="572638"/>
            <a:ext cx="2101474" cy="260958"/>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solidFill>
          <a:ln w="9525" cap="flat">
            <a:noFill/>
            <a:miter/>
          </a:ln>
        </p:spPr>
        <p:txBody>
          <a:bodyPr vert="horz" wrap="square" lIns="91440" tIns="45720" rIns="91440" bIns="45720" rtlCol="0" anchor="ctr"/>
          <a:lstStyle/>
          <a:p>
            <a:pPr algn="l"/>
            <a:endParaRPr kumimoji="1" lang="zh-CN" altLang="en-US"/>
          </a:p>
        </p:txBody>
      </p:sp>
      <p:sp>
        <p:nvSpPr>
          <p:cNvPr id="11" name="标题 1"/>
          <p:cNvSpPr txBox="1"/>
          <p:nvPr/>
        </p:nvSpPr>
        <p:spPr>
          <a:xfrm>
            <a:off x="5855257" y="3407756"/>
            <a:ext cx="5600965" cy="2973994"/>
          </a:xfrm>
          <a:prstGeom prst="rect">
            <a:avLst/>
          </a:prstGeom>
          <a:noFill/>
          <a:ln>
            <a:noFill/>
          </a:ln>
        </p:spPr>
        <p:txBody>
          <a:bodyPr vert="horz" wrap="square" lIns="91440" tIns="45720" rIns="91440" bIns="45720" rtlCol="0" anchor="t"/>
          <a:lstStyle/>
          <a:p>
            <a:pPr algn="r"/>
            <a:r>
              <a:rPr kumimoji="1" lang="en-US" altLang="zh-CN" sz="3600">
                <a:ln w="12700">
                  <a:noFill/>
                </a:ln>
                <a:solidFill>
                  <a:srgbClr val="595959">
                    <a:alpha val="100000"/>
                  </a:srgbClr>
                </a:solidFill>
                <a:latin typeface="SourceHanSerifJP-Bold"/>
                <a:ea typeface="SourceHanSerifJP-Bold"/>
                <a:cs typeface="SourceHanSerifJP-Bold"/>
              </a:rPr>
              <a:t>目標</a:t>
            </a:r>
            <a:endParaRPr kumimoji="1"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20246349">
            <a:off x="-45371" y="6243250"/>
            <a:ext cx="932190" cy="825147"/>
          </a:xfrm>
          <a:custGeom>
            <a:avLst/>
            <a:gdLst>
              <a:gd name="connsiteX0" fmla="*/ 753416 w 932190"/>
              <a:gd name="connsiteY0" fmla="*/ 23003 h 825147"/>
              <a:gd name="connsiteX1" fmla="*/ 932190 w 932190"/>
              <a:gd name="connsiteY1" fmla="*/ 292711 h 825147"/>
              <a:gd name="connsiteX2" fmla="*/ 932190 w 932190"/>
              <a:gd name="connsiteY2" fmla="*/ 825147 h 825147"/>
              <a:gd name="connsiteX3" fmla="*/ 0 w 932190"/>
              <a:gd name="connsiteY3" fmla="*/ 437861 h 825147"/>
              <a:gd name="connsiteX4" fmla="*/ 181913 w 932190"/>
              <a:gd name="connsiteY4" fmla="*/ 0 h 825147"/>
              <a:gd name="connsiteX5" fmla="*/ 639479 w 932190"/>
              <a:gd name="connsiteY5" fmla="*/ 0 h 825147"/>
              <a:gd name="connsiteX6" fmla="*/ 753416 w 932190"/>
              <a:gd name="connsiteY6" fmla="*/ 23003 h 825147"/>
            </a:gdLst>
            <a:ahLst/>
            <a:cxnLst/>
            <a:rect l="l" t="t" r="r" b="b"/>
            <a:pathLst>
              <a:path w="932190" h="825147">
                <a:moveTo>
                  <a:pt x="753416" y="23003"/>
                </a:moveTo>
                <a:cubicBezTo>
                  <a:pt x="858474" y="67439"/>
                  <a:pt x="932190" y="171466"/>
                  <a:pt x="932190" y="292711"/>
                </a:cubicBezTo>
                <a:lnTo>
                  <a:pt x="932190" y="825147"/>
                </a:lnTo>
                <a:lnTo>
                  <a:pt x="0" y="437861"/>
                </a:lnTo>
                <a:lnTo>
                  <a:pt x="181913" y="0"/>
                </a:lnTo>
                <a:lnTo>
                  <a:pt x="639479" y="0"/>
                </a:lnTo>
                <a:cubicBezTo>
                  <a:pt x="679894" y="0"/>
                  <a:pt x="718396" y="8191"/>
                  <a:pt x="753416" y="23003"/>
                </a:cubicBezTo>
                <a:close/>
              </a:path>
            </a:pathLst>
          </a:custGeom>
          <a:gradFill>
            <a:gsLst>
              <a:gs pos="0">
                <a:schemeClr val="accent1">
                  <a:lumMod val="60000"/>
                  <a:lumOff val="40000"/>
                </a:schemeClr>
              </a:gs>
              <a:gs pos="100000">
                <a:schemeClr val="accent1"/>
              </a:gs>
            </a:gsLst>
            <a:lin ang="18900000" scaled="0"/>
          </a:gradFill>
          <a:ln w="1905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18873197">
            <a:off x="10600017" y="6034102"/>
            <a:ext cx="1064420" cy="1414162"/>
          </a:xfrm>
          <a:custGeom>
            <a:avLst/>
            <a:gdLst>
              <a:gd name="connsiteX0" fmla="*/ 901631 w 1064420"/>
              <a:gd name="connsiteY0" fmla="*/ 162789 h 1414162"/>
              <a:gd name="connsiteX1" fmla="*/ 1064420 w 1064420"/>
              <a:gd name="connsiteY1" fmla="*/ 555797 h 1414162"/>
              <a:gd name="connsiteX2" fmla="*/ 1064419 w 1064420"/>
              <a:gd name="connsiteY2" fmla="*/ 1414162 h 1414162"/>
              <a:gd name="connsiteX3" fmla="*/ 0 w 1064420"/>
              <a:gd name="connsiteY3" fmla="*/ 333014 h 1414162"/>
              <a:gd name="connsiteX4" fmla="*/ 47747 w 1064420"/>
              <a:gd name="connsiteY4" fmla="*/ 245046 h 1414162"/>
              <a:gd name="connsiteX5" fmla="*/ 508623 w 1064420"/>
              <a:gd name="connsiteY5" fmla="*/ 0 h 1414162"/>
              <a:gd name="connsiteX6" fmla="*/ 901631 w 1064420"/>
              <a:gd name="connsiteY6" fmla="*/ 162789 h 1414162"/>
            </a:gdLst>
            <a:ahLst/>
            <a:cxnLst/>
            <a:rect l="l" t="t" r="r" b="b"/>
            <a:pathLst>
              <a:path w="1064420" h="1414162">
                <a:moveTo>
                  <a:pt x="901631" y="162789"/>
                </a:moveTo>
                <a:cubicBezTo>
                  <a:pt x="1002210" y="263369"/>
                  <a:pt x="1064420" y="402318"/>
                  <a:pt x="1064420" y="555797"/>
                </a:cubicBezTo>
                <a:lnTo>
                  <a:pt x="1064419" y="1414162"/>
                </a:lnTo>
                <a:lnTo>
                  <a:pt x="0" y="333014"/>
                </a:lnTo>
                <a:lnTo>
                  <a:pt x="47747" y="245046"/>
                </a:lnTo>
                <a:cubicBezTo>
                  <a:pt x="147628" y="97203"/>
                  <a:pt x="316774" y="-1"/>
                  <a:pt x="508623" y="0"/>
                </a:cubicBezTo>
                <a:cubicBezTo>
                  <a:pt x="662102" y="0"/>
                  <a:pt x="801052" y="62210"/>
                  <a:pt x="901631" y="162789"/>
                </a:cubicBezTo>
                <a:close/>
              </a:path>
            </a:pathLst>
          </a:custGeom>
          <a:gradFill>
            <a:gsLst>
              <a:gs pos="0">
                <a:schemeClr val="accent1">
                  <a:lumMod val="60000"/>
                  <a:lumOff val="40000"/>
                </a:schemeClr>
              </a:gs>
              <a:gs pos="100000">
                <a:schemeClr val="accent1"/>
              </a:gs>
            </a:gsLst>
            <a:lin ang="18900000" scaled="0"/>
          </a:gradFill>
          <a:ln w="1905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rot="5400000">
            <a:off x="5113039" y="-1553811"/>
            <a:ext cx="1912414" cy="7994272"/>
          </a:xfrm>
          <a:prstGeom prst="round2SameRect">
            <a:avLst>
              <a:gd name="adj1" fmla="val 50000"/>
              <a:gd name="adj2" fmla="val 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8220796" y="1605528"/>
            <a:ext cx="1675593" cy="1675593"/>
          </a:xfrm>
          <a:prstGeom prst="ellipse">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2282911" y="2142955"/>
            <a:ext cx="5606383" cy="1182799"/>
          </a:xfrm>
          <a:prstGeom prst="rect">
            <a:avLst/>
          </a:prstGeom>
          <a:noFill/>
          <a:ln>
            <a:noFill/>
          </a:ln>
        </p:spPr>
        <p:txBody>
          <a:bodyPr vert="horz" wrap="square" lIns="0" tIns="0" rIns="0" bIns="0" rtlCol="0" anchor="t"/>
          <a:lstStyle/>
          <a:p>
            <a:pPr algn="l"/>
            <a:r>
              <a:rPr kumimoji="1" lang="en-US" altLang="zh-CN" sz="1131">
                <a:ln w="12700">
                  <a:noFill/>
                </a:ln>
                <a:solidFill>
                  <a:srgbClr val="FFFFFF">
                    <a:alpha val="100000"/>
                  </a:srgbClr>
                </a:solidFill>
                <a:latin typeface="SourceHanSerifJP-Regular"/>
                <a:ea typeface="SourceHanSerifJP-Regular"/>
                <a:cs typeface="SourceHanSerifJP-Regular"/>
              </a:rPr>
              <a:t>インターフェースは直感的で、ユーザーが迷わずに操作できるように設計されています。これにより、全ての機能を効率良く使用可能となります。
見た目もシンプルでありながら、必要な情報を一目で把握できるよう工夫されています。</a:t>
            </a:r>
            <a:endParaRPr kumimoji="1" lang="zh-CN" altLang="en-US"/>
          </a:p>
        </p:txBody>
      </p:sp>
      <p:pic>
        <p:nvPicPr>
          <p:cNvPr id="7" name="図 6"/>
          <p:cNvPicPr>
            <a:picLocks noChangeAspect="1"/>
          </p:cNvPicPr>
          <p:nvPr/>
        </p:nvPicPr>
        <p:blipFill>
          <a:blip r:embed="rId2">
            <a:alphaModFix/>
          </a:blip>
          <a:srcRect l="19096" t="1327" r="15855" b="1090"/>
          <a:stretch>
            <a:fillRect/>
          </a:stretch>
        </p:blipFill>
        <p:spPr>
          <a:xfrm>
            <a:off x="8261336" y="1646067"/>
            <a:ext cx="1594513" cy="1594513"/>
          </a:xfrm>
          <a:custGeom>
            <a:avLst/>
            <a:gdLst/>
            <a:ahLst/>
            <a:cxnLst/>
            <a:rect l="l" t="t" r="r" b="b"/>
            <a:pathLst>
              <a:path w="1594513" h="1594513">
                <a:moveTo>
                  <a:pt x="797257" y="0"/>
                </a:moveTo>
                <a:cubicBezTo>
                  <a:pt x="1237569" y="0"/>
                  <a:pt x="1594513" y="356944"/>
                  <a:pt x="1594513" y="797257"/>
                </a:cubicBezTo>
                <a:cubicBezTo>
                  <a:pt x="1594513" y="1237569"/>
                  <a:pt x="1237569" y="1594513"/>
                  <a:pt x="797257" y="1594513"/>
                </a:cubicBezTo>
                <a:cubicBezTo>
                  <a:pt x="356944" y="1594513"/>
                  <a:pt x="0" y="1237569"/>
                  <a:pt x="0" y="797257"/>
                </a:cubicBezTo>
                <a:cubicBezTo>
                  <a:pt x="0" y="356944"/>
                  <a:pt x="356944" y="0"/>
                  <a:pt x="797257" y="0"/>
                </a:cubicBezTo>
                <a:close/>
              </a:path>
            </a:pathLst>
          </a:custGeom>
          <a:noFill/>
          <a:ln>
            <a:noFill/>
          </a:ln>
        </p:spPr>
      </p:pic>
      <p:sp>
        <p:nvSpPr>
          <p:cNvPr id="8" name="标题 1"/>
          <p:cNvSpPr txBox="1"/>
          <p:nvPr/>
        </p:nvSpPr>
        <p:spPr>
          <a:xfrm>
            <a:off x="2282912" y="1677618"/>
            <a:ext cx="5606382" cy="427392"/>
          </a:xfrm>
          <a:prstGeom prst="rect">
            <a:avLst/>
          </a:prstGeom>
          <a:noFill/>
          <a:ln>
            <a:noFill/>
          </a:ln>
        </p:spPr>
        <p:txBody>
          <a:bodyPr vert="horz" wrap="square" lIns="0" tIns="0" rIns="0" bIns="0" rtlCol="0" anchor="b"/>
          <a:lstStyle/>
          <a:p>
            <a:pPr algn="l"/>
            <a:r>
              <a:rPr kumimoji="1" lang="en-US" altLang="zh-CN" sz="1600">
                <a:ln w="12700">
                  <a:noFill/>
                </a:ln>
                <a:solidFill>
                  <a:srgbClr val="FFFFFF">
                    <a:alpha val="100000"/>
                  </a:srgbClr>
                </a:solidFill>
                <a:latin typeface="SourceHanSerifJP-Bold"/>
                <a:ea typeface="SourceHanSerifJP-Bold"/>
                <a:cs typeface="SourceHanSerifJP-Bold"/>
              </a:rPr>
              <a:t>簡単にタスクを管理できるインターフェース</a:t>
            </a:r>
            <a:endParaRPr kumimoji="1" lang="zh-CN" altLang="en-US"/>
          </a:p>
        </p:txBody>
      </p:sp>
      <p:sp>
        <p:nvSpPr>
          <p:cNvPr id="9" name="标题 1"/>
          <p:cNvSpPr txBox="1"/>
          <p:nvPr/>
        </p:nvSpPr>
        <p:spPr>
          <a:xfrm rot="5400000">
            <a:off x="5113039" y="823940"/>
            <a:ext cx="1912414" cy="7994272"/>
          </a:xfrm>
          <a:prstGeom prst="round2SameRect">
            <a:avLst>
              <a:gd name="adj1" fmla="val 50000"/>
              <a:gd name="adj2" fmla="val 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8220796" y="3983279"/>
            <a:ext cx="1675593" cy="1675593"/>
          </a:xfrm>
          <a:prstGeom prst="ellipse">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2282911" y="4520706"/>
            <a:ext cx="5606383" cy="1182799"/>
          </a:xfrm>
          <a:prstGeom prst="rect">
            <a:avLst/>
          </a:prstGeom>
          <a:noFill/>
          <a:ln>
            <a:noFill/>
          </a:ln>
        </p:spPr>
        <p:txBody>
          <a:bodyPr vert="horz" wrap="square" lIns="0" tIns="0" rIns="0" bIns="0" rtlCol="0" anchor="t"/>
          <a:lstStyle/>
          <a:p>
            <a:pPr algn="l"/>
            <a:r>
              <a:rPr kumimoji="1" lang="en-US" altLang="zh-CN" sz="1131">
                <a:ln w="12700">
                  <a:noFill/>
                </a:ln>
                <a:solidFill>
                  <a:srgbClr val="FFFFFF">
                    <a:alpha val="100000"/>
                  </a:srgbClr>
                </a:solidFill>
                <a:latin typeface="SourceHanSerifJP-Regular"/>
                <a:ea typeface="SourceHanSerifJP-Regular"/>
                <a:cs typeface="SourceHanSerifJP-Regular"/>
              </a:rPr>
              <a:t>ユーザーが求める条件に基づいて、強力でランダムなパスワードを瞬時に生成します。これにより、ユーザーが時間をかけずにセキュリティを向上させることができます。
生成されたパスワードはアプリ内で安全に保管され、ユーザーが必要なときにすぐアクセスできるようになっています。</a:t>
            </a:r>
            <a:endParaRPr kumimoji="1" lang="zh-CN" altLang="en-US"/>
          </a:p>
        </p:txBody>
      </p:sp>
      <p:pic>
        <p:nvPicPr>
          <p:cNvPr id="12" name="図 11"/>
          <p:cNvPicPr>
            <a:picLocks noChangeAspect="1"/>
          </p:cNvPicPr>
          <p:nvPr/>
        </p:nvPicPr>
        <p:blipFill>
          <a:blip r:embed="rId3">
            <a:alphaModFix/>
          </a:blip>
          <a:srcRect l="19096" t="1327" r="15855" b="1090"/>
          <a:stretch>
            <a:fillRect/>
          </a:stretch>
        </p:blipFill>
        <p:spPr>
          <a:xfrm>
            <a:off x="8261336" y="4023818"/>
            <a:ext cx="1594513" cy="1594513"/>
          </a:xfrm>
          <a:custGeom>
            <a:avLst/>
            <a:gdLst/>
            <a:ahLst/>
            <a:cxnLst/>
            <a:rect l="l" t="t" r="r" b="b"/>
            <a:pathLst>
              <a:path w="1594513" h="1594513">
                <a:moveTo>
                  <a:pt x="797257" y="0"/>
                </a:moveTo>
                <a:cubicBezTo>
                  <a:pt x="1237569" y="0"/>
                  <a:pt x="1594513" y="356944"/>
                  <a:pt x="1594513" y="797257"/>
                </a:cubicBezTo>
                <a:cubicBezTo>
                  <a:pt x="1594513" y="1237569"/>
                  <a:pt x="1237569" y="1594513"/>
                  <a:pt x="797257" y="1594513"/>
                </a:cubicBezTo>
                <a:cubicBezTo>
                  <a:pt x="356944" y="1594513"/>
                  <a:pt x="0" y="1237569"/>
                  <a:pt x="0" y="797257"/>
                </a:cubicBezTo>
                <a:cubicBezTo>
                  <a:pt x="0" y="356944"/>
                  <a:pt x="356944" y="0"/>
                  <a:pt x="797257" y="0"/>
                </a:cubicBezTo>
                <a:close/>
              </a:path>
            </a:pathLst>
          </a:custGeom>
          <a:noFill/>
          <a:ln>
            <a:noFill/>
          </a:ln>
        </p:spPr>
      </p:pic>
      <p:sp>
        <p:nvSpPr>
          <p:cNvPr id="13" name="标题 1"/>
          <p:cNvSpPr txBox="1"/>
          <p:nvPr/>
        </p:nvSpPr>
        <p:spPr>
          <a:xfrm>
            <a:off x="2282912" y="4055369"/>
            <a:ext cx="5606382" cy="427392"/>
          </a:xfrm>
          <a:prstGeom prst="rect">
            <a:avLst/>
          </a:prstGeom>
          <a:noFill/>
          <a:ln>
            <a:noFill/>
          </a:ln>
        </p:spPr>
        <p:txBody>
          <a:bodyPr vert="horz" wrap="square" lIns="0" tIns="0" rIns="0" bIns="0" rtlCol="0" anchor="b"/>
          <a:lstStyle/>
          <a:p>
            <a:pPr algn="l"/>
            <a:r>
              <a:rPr kumimoji="1" lang="en-US" altLang="zh-CN" sz="1600">
                <a:ln w="12700">
                  <a:noFill/>
                </a:ln>
                <a:solidFill>
                  <a:srgbClr val="FFFFFF">
                    <a:alpha val="100000"/>
                  </a:srgbClr>
                </a:solidFill>
                <a:latin typeface="SourceHanSerifJP-Bold"/>
                <a:ea typeface="SourceHanSerifJP-Bold"/>
                <a:cs typeface="SourceHanSerifJP-Bold"/>
              </a:rPr>
              <a:t>効率的なパスワード生成と管理</a:t>
            </a:r>
            <a:endParaRPr kumimoji="1" lang="zh-CN" altLang="en-US"/>
          </a:p>
        </p:txBody>
      </p:sp>
      <p:sp>
        <p:nvSpPr>
          <p:cNvPr id="14" name="标题 1"/>
          <p:cNvSpPr txBox="1"/>
          <p:nvPr/>
        </p:nvSpPr>
        <p:spPr>
          <a:xfrm>
            <a:off x="788020" y="398011"/>
            <a:ext cx="10730880" cy="432000"/>
          </a:xfrm>
          <a:prstGeom prst="rect">
            <a:avLst/>
          </a:prstGeom>
          <a:noFill/>
          <a:ln>
            <a:noFill/>
          </a:ln>
        </p:spPr>
        <p:txBody>
          <a:bodyPr vert="horz" wrap="square" lIns="0" tIns="0" rIns="0" bIns="0" rtlCol="0" anchor="ctr"/>
          <a:lstStyle/>
          <a:p>
            <a:pPr algn="l"/>
            <a:r>
              <a:rPr kumimoji="1" lang="en-US" altLang="zh-CN" sz="3200">
                <a:ln w="12700">
                  <a:noFill/>
                </a:ln>
                <a:solidFill>
                  <a:srgbClr val="262626">
                    <a:alpha val="100000"/>
                  </a:srgbClr>
                </a:solidFill>
                <a:latin typeface="SourceHanSerifJP-Bold"/>
                <a:ea typeface="SourceHanSerifJP-Bold"/>
                <a:cs typeface="SourceHanSerifJP-Bold"/>
              </a:rPr>
              <a:t>ユーザーに提供する価値</a:t>
            </a:r>
            <a:endParaRPr kumimoji="1" lang="zh-CN" altLang="en-US"/>
          </a:p>
        </p:txBody>
      </p:sp>
      <p:sp>
        <p:nvSpPr>
          <p:cNvPr id="15" name="标题 1"/>
          <p:cNvSpPr txBox="1"/>
          <p:nvPr/>
        </p:nvSpPr>
        <p:spPr>
          <a:xfrm flipH="1">
            <a:off x="364224" y="345164"/>
            <a:ext cx="308616" cy="617231"/>
          </a:xfrm>
          <a:prstGeom prst="parallelogram">
            <a:avLst>
              <a:gd name="adj" fmla="val 70531"/>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cxnSp>
        <p:nvCxnSpPr>
          <p:cNvPr id="16" name="标题 1"/>
          <p:cNvCxnSpPr/>
          <p:nvPr/>
        </p:nvCxnSpPr>
        <p:spPr>
          <a:xfrm rot="4260000">
            <a:off x="66419" y="317500"/>
            <a:ext cx="702020" cy="709440"/>
          </a:xfrm>
          <a:prstGeom prst="line">
            <a:avLst/>
          </a:prstGeom>
          <a:noFill/>
          <a:ln w="15875" cap="sq">
            <a:solidFill>
              <a:schemeClr val="accent1"/>
            </a:solidFill>
            <a:miter/>
          </a:ln>
        </p:spPr>
      </p:cxnSp>
      <p:cxnSp>
        <p:nvCxnSpPr>
          <p:cNvPr id="17" name="标题 1"/>
          <p:cNvCxnSpPr/>
          <p:nvPr/>
        </p:nvCxnSpPr>
        <p:spPr>
          <a:xfrm>
            <a:off x="537291" y="1012331"/>
            <a:ext cx="11706748" cy="0"/>
          </a:xfrm>
          <a:prstGeom prst="line">
            <a:avLst/>
          </a:prstGeom>
          <a:noFill/>
          <a:ln w="15875" cap="sq">
            <a:solidFill>
              <a:schemeClr val="accent1"/>
            </a:solidFill>
            <a:miter/>
          </a:ln>
        </p:spPr>
      </p:cxnSp>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4A66AC"/>
      </a:dk2>
      <a:lt2>
        <a:srgbClr val="E0EBF6"/>
      </a:lt2>
      <a:accent1>
        <a:srgbClr val="F84D4D"/>
      </a:accent1>
      <a:accent2>
        <a:srgbClr val="FF6B42"/>
      </a:accent2>
      <a:accent3>
        <a:srgbClr val="5BA3EB"/>
      </a:accent3>
      <a:accent4>
        <a:srgbClr val="06BB9A"/>
      </a:accent4>
      <a:accent5>
        <a:srgbClr val="8E7EF0"/>
      </a:accent5>
      <a:accent6>
        <a:srgbClr val="F4B919"/>
      </a:accent6>
      <a:hlink>
        <a:srgbClr val="000000"/>
      </a:hlink>
      <a:folHlink>
        <a:srgbClr val="0000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345</Words>
  <Application>Microsoft Office PowerPoint</Application>
  <PresentationFormat>ワイド画面</PresentationFormat>
  <Paragraphs>83</Paragraphs>
  <Slides>16</Slides>
  <Notes>0</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16</vt:i4>
      </vt:variant>
    </vt:vector>
  </HeadingPairs>
  <TitlesOfParts>
    <vt:vector size="25" baseType="lpstr">
      <vt:lpstr>SourceHanSerifJP-Bold</vt:lpstr>
      <vt:lpstr>Source Han Sans</vt:lpstr>
      <vt:lpstr>OPPOSans L</vt:lpstr>
      <vt:lpstr>OPPOSans H</vt:lpstr>
      <vt:lpstr>Arial</vt:lpstr>
      <vt:lpstr>SourceHanSerifJP-Regular</vt:lpstr>
      <vt:lpstr>OPPOSans M</vt:lpstr>
      <vt:lpstr>等线</vt:lpstr>
      <vt:lpstr>Office 主题​​</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cp:lastModifiedBy>7d22</cp:lastModifiedBy>
  <cp:revision>2</cp:revision>
  <dcterms:modified xsi:type="dcterms:W3CDTF">2024-12-17T03:41:23Z</dcterms:modified>
</cp:coreProperties>
</file>